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8" r:id="rId3"/>
    <p:sldId id="286" r:id="rId4"/>
    <p:sldId id="313" r:id="rId5"/>
    <p:sldId id="257" r:id="rId6"/>
    <p:sldId id="310" r:id="rId7"/>
    <p:sldId id="289" r:id="rId8"/>
    <p:sldId id="303" r:id="rId9"/>
    <p:sldId id="290" r:id="rId10"/>
    <p:sldId id="287" r:id="rId11"/>
    <p:sldId id="306" r:id="rId12"/>
    <p:sldId id="288" r:id="rId13"/>
    <p:sldId id="307" r:id="rId14"/>
    <p:sldId id="308" r:id="rId15"/>
    <p:sldId id="291" r:id="rId16"/>
    <p:sldId id="274" r:id="rId17"/>
    <p:sldId id="273" r:id="rId18"/>
    <p:sldId id="259" r:id="rId19"/>
    <p:sldId id="261" r:id="rId20"/>
    <p:sldId id="262" r:id="rId21"/>
    <p:sldId id="263" r:id="rId22"/>
    <p:sldId id="281" r:id="rId23"/>
    <p:sldId id="278" r:id="rId24"/>
    <p:sldId id="282" r:id="rId25"/>
    <p:sldId id="283" r:id="rId26"/>
    <p:sldId id="268" r:id="rId27"/>
    <p:sldId id="271" r:id="rId28"/>
    <p:sldId id="284" r:id="rId29"/>
    <p:sldId id="272" r:id="rId30"/>
    <p:sldId id="293" r:id="rId31"/>
    <p:sldId id="292" r:id="rId32"/>
    <p:sldId id="294" r:id="rId33"/>
    <p:sldId id="295" r:id="rId34"/>
    <p:sldId id="311" r:id="rId35"/>
    <p:sldId id="296" r:id="rId36"/>
    <p:sldId id="297" r:id="rId37"/>
    <p:sldId id="298" r:id="rId38"/>
    <p:sldId id="312" r:id="rId39"/>
    <p:sldId id="300" r:id="rId40"/>
    <p:sldId id="301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282AB-CA3A-2910-521C-E843D3D00A7C}" v="204" dt="2025-03-25T15:14:56.866"/>
    <p1510:client id="{06A5D0F1-B2E6-CC31-B7F4-7DC3203C81E7}" v="3" dt="2025-03-26T07:33:30.155"/>
    <p1510:client id="{0F58FA13-0344-0534-2732-1B983E3A8B95}" v="3" dt="2025-03-26T07:57:25.940"/>
    <p1510:client id="{1AFFA600-AED8-9137-A2FE-75792F28A109}" v="122" dt="2025-03-25T17:57:03.743"/>
    <p1510:client id="{221306C4-B2D5-C2B3-41B4-C54606B9D9E8}" v="199" dt="2025-03-26T08:23:13.925"/>
    <p1510:client id="{35C71586-5781-4315-A31E-5DB895C9762F}" v="544" dt="2025-03-26T08:40:16.579"/>
    <p1510:client id="{38D794E2-3D05-C7E3-3C37-8AF56EE85FC7}" v="4" dt="2025-03-26T07:39:52.667"/>
    <p1510:client id="{671F001D-0F3B-EC8E-AFBC-293F03A50142}" v="927" dt="2025-03-25T09:51:19.846"/>
    <p1510:client id="{921DB4C4-7750-DC17-1450-97175C8C51E4}" v="27" dt="2025-03-25T08:34:04.944"/>
    <p1510:client id="{D20AE988-7FD5-B802-08AF-AF69AAE70AAA}" v="1059" dt="2025-03-25T08:07:56.410"/>
    <p1510:client id="{D27628AA-DECA-0124-C72D-13AB6853B8C2}" v="779" dt="2025-03-26T08:06:16.810"/>
    <p1510:client id="{F33D6CFE-A0AF-EFFA-63F3-4425FEF5CF57}" v="4762" dt="2025-03-25T21:50:29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go MERCIER" userId="S::hugo.mercier@enpc.fr::2fd0ce69-7d1b-40d5-a1a4-301d554c782c" providerId="AD" clId="Web-{009282AB-CA3A-2910-521C-E843D3D00A7C}"/>
    <pc:docChg chg="mod modSld modMainMaster">
      <pc:chgData name="Hugo MERCIER" userId="S::hugo.mercier@enpc.fr::2fd0ce69-7d1b-40d5-a1a4-301d554c782c" providerId="AD" clId="Web-{009282AB-CA3A-2910-521C-E843D3D00A7C}" dt="2025-03-25T15:14:56.866" v="203" actId="20577"/>
      <pc:docMkLst>
        <pc:docMk/>
      </pc:docMkLst>
      <pc:sldChg chg="addSp delSp modSp mod setBg">
        <pc:chgData name="Hugo MERCIER" userId="S::hugo.mercier@enpc.fr::2fd0ce69-7d1b-40d5-a1a4-301d554c782c" providerId="AD" clId="Web-{009282AB-CA3A-2910-521C-E843D3D00A7C}" dt="2025-03-25T15:10:20.637" v="63" actId="1076"/>
        <pc:sldMkLst>
          <pc:docMk/>
          <pc:sldMk cId="3784089036" sldId="256"/>
        </pc:sldMkLst>
        <pc:spChg chg="mod">
          <ac:chgData name="Hugo MERCIER" userId="S::hugo.mercier@enpc.fr::2fd0ce69-7d1b-40d5-a1a4-301d554c782c" providerId="AD" clId="Web-{009282AB-CA3A-2910-521C-E843D3D00A7C}" dt="2025-03-25T15:09:49.136" v="55" actId="1076"/>
          <ac:spMkLst>
            <pc:docMk/>
            <pc:sldMk cId="3784089036" sldId="256"/>
            <ac:spMk id="2" creationId="{00000000-0000-0000-0000-000000000000}"/>
          </ac:spMkLst>
        </pc:spChg>
        <pc:spChg chg="mod">
          <ac:chgData name="Hugo MERCIER" userId="S::hugo.mercier@enpc.fr::2fd0ce69-7d1b-40d5-a1a4-301d554c782c" providerId="AD" clId="Web-{009282AB-CA3A-2910-521C-E843D3D00A7C}" dt="2025-03-25T15:10:20.637" v="63" actId="1076"/>
          <ac:spMkLst>
            <pc:docMk/>
            <pc:sldMk cId="3784089036" sldId="256"/>
            <ac:spMk id="3" creationId="{00000000-0000-0000-0000-000000000000}"/>
          </ac:spMkLst>
        </pc:spChg>
        <pc:spChg chg="add del mod">
          <ac:chgData name="Hugo MERCIER" userId="S::hugo.mercier@enpc.fr::2fd0ce69-7d1b-40d5-a1a4-301d554c782c" providerId="AD" clId="Web-{009282AB-CA3A-2910-521C-E843D3D00A7C}" dt="2025-03-25T15:08:41.118" v="12"/>
          <ac:spMkLst>
            <pc:docMk/>
            <pc:sldMk cId="3784089036" sldId="256"/>
            <ac:spMk id="4" creationId="{2221B6BA-0652-6FC4-6B11-F495A59881E7}"/>
          </ac:spMkLst>
        </pc:spChg>
        <pc:spChg chg="add del mod">
          <ac:chgData name="Hugo MERCIER" userId="S::hugo.mercier@enpc.fr::2fd0ce69-7d1b-40d5-a1a4-301d554c782c" providerId="AD" clId="Web-{009282AB-CA3A-2910-521C-E843D3D00A7C}" dt="2025-03-25T15:09:00.744" v="17"/>
          <ac:spMkLst>
            <pc:docMk/>
            <pc:sldMk cId="3784089036" sldId="256"/>
            <ac:spMk id="5" creationId="{F3BBE0E1-6F24-FF26-313D-FCC6EB0ABC7F}"/>
          </ac:spMkLst>
        </pc:spChg>
        <pc:spChg chg="add mod">
          <ac:chgData name="Hugo MERCIER" userId="S::hugo.mercier@enpc.fr::2fd0ce69-7d1b-40d5-a1a4-301d554c782c" providerId="AD" clId="Web-{009282AB-CA3A-2910-521C-E843D3D00A7C}" dt="2025-03-25T15:09:03.509" v="18"/>
          <ac:spMkLst>
            <pc:docMk/>
            <pc:sldMk cId="3784089036" sldId="256"/>
            <ac:spMk id="6" creationId="{C2283845-A8A0-74AD-E83A-8318107D433B}"/>
          </ac:spMkLst>
        </pc:spChg>
        <pc:spChg chg="add mod">
          <ac:chgData name="Hugo MERCIER" userId="S::hugo.mercier@enpc.fr::2fd0ce69-7d1b-40d5-a1a4-301d554c782c" providerId="AD" clId="Web-{009282AB-CA3A-2910-521C-E843D3D00A7C}" dt="2025-03-25T15:10:08.528" v="60" actId="1076"/>
          <ac:spMkLst>
            <pc:docMk/>
            <pc:sldMk cId="3784089036" sldId="256"/>
            <ac:spMk id="8" creationId="{0988A184-3696-4E96-9FCD-D3D58B782BFF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924365700" sldId="257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924365700" sldId="257"/>
            <ac:spMk id="4" creationId="{3A313476-4720-A474-AFC2-BA090D5B2247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14:56.866" v="203" actId="20577"/>
        <pc:sldMkLst>
          <pc:docMk/>
          <pc:sldMk cId="3822474246" sldId="258"/>
        </pc:sldMkLst>
        <pc:spChg chg="mod">
          <ac:chgData name="Hugo MERCIER" userId="S::hugo.mercier@enpc.fr::2fd0ce69-7d1b-40d5-a1a4-301d554c782c" providerId="AD" clId="Web-{009282AB-CA3A-2910-521C-E843D3D00A7C}" dt="2025-03-25T15:10:38.169" v="70" actId="20577"/>
          <ac:spMkLst>
            <pc:docMk/>
            <pc:sldMk cId="3822474246" sldId="258"/>
            <ac:spMk id="2" creationId="{47FF2CD3-F16E-F18C-B06B-44DCED99422C}"/>
          </ac:spMkLst>
        </pc:spChg>
        <pc:spChg chg="mod">
          <ac:chgData name="Hugo MERCIER" userId="S::hugo.mercier@enpc.fr::2fd0ce69-7d1b-40d5-a1a4-301d554c782c" providerId="AD" clId="Web-{009282AB-CA3A-2910-521C-E843D3D00A7C}" dt="2025-03-25T15:14:56.866" v="203" actId="20577"/>
          <ac:spMkLst>
            <pc:docMk/>
            <pc:sldMk cId="3822474246" sldId="258"/>
            <ac:spMk id="3" creationId="{CD71C16B-8118-073B-31F6-A84A3F6A821B}"/>
          </ac:spMkLst>
        </pc:spChg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3822474246" sldId="258"/>
            <ac:spMk id="4" creationId="{2DEFB667-7135-26B8-519E-383C0E2F219A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92953860" sldId="259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92953860" sldId="259"/>
            <ac:spMk id="5" creationId="{D29731B1-E9FF-3967-3ACB-3CD8DCA92868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260599516" sldId="261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260599516" sldId="261"/>
            <ac:spMk id="6" creationId="{ACBBEDB3-32EE-1C0A-4813-44E33C893D6E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2213054890" sldId="262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2213054890" sldId="262"/>
            <ac:spMk id="3" creationId="{D563F12A-1B2E-0104-05F9-AC7BA05D77C7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1714135183" sldId="263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1714135183" sldId="263"/>
            <ac:spMk id="3" creationId="{6AD89055-4656-D30D-E7E5-9246CB0B4629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396899249" sldId="268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396899249" sldId="268"/>
            <ac:spMk id="15" creationId="{4E9BB233-A3AD-3E37-CBA8-F960750846C7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2016412597" sldId="271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2016412597" sldId="271"/>
            <ac:spMk id="3" creationId="{7F564667-F8E5-AC19-96CC-A00E5E42DBE1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4282797759" sldId="272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4282797759" sldId="272"/>
            <ac:spMk id="4" creationId="{A93A5BA1-A676-6BEE-141A-33BCAF07BD3C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3895236867" sldId="273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3895236867" sldId="273"/>
            <ac:spMk id="12" creationId="{126F219B-F0A8-97A7-E429-E35704988DB0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3276395842" sldId="274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3276395842" sldId="274"/>
            <ac:spMk id="3" creationId="{525FDE0C-B68B-D7DA-8E2D-9FF39966F43C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1200540298" sldId="278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1200540298" sldId="278"/>
            <ac:spMk id="3" creationId="{8222D66F-893B-71A0-B6B6-A1D52436452E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376092898" sldId="281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376092898" sldId="281"/>
            <ac:spMk id="2" creationId="{6FCDFC79-C35C-3106-B35A-7E7C72B1DB1F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3619077224" sldId="282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3619077224" sldId="282"/>
            <ac:spMk id="3" creationId="{88A486FC-6BFB-38E7-E9F7-076D04BECB94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3436873132" sldId="283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3436873132" sldId="283"/>
            <ac:spMk id="4" creationId="{2773474B-ACDE-3718-4BFB-6FCD0A5185B9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1653425582" sldId="284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1653425582" sldId="284"/>
            <ac:spMk id="3" creationId="{3139238D-DD07-F09D-2019-7F5990CDB0E2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3555936833" sldId="286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3555936833" sldId="286"/>
            <ac:spMk id="3" creationId="{C26523CA-9F83-4DDF-3286-B0370B031992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4130757813" sldId="287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4130757813" sldId="287"/>
            <ac:spMk id="3" creationId="{F9D3323A-2C4D-B090-00F1-0194A2447559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2202751182" sldId="288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2202751182" sldId="288"/>
            <ac:spMk id="3" creationId="{8B7F3A6A-56A8-4E8F-DDC4-CED3F3274445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611222951" sldId="289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611222951" sldId="289"/>
            <ac:spMk id="4" creationId="{1CEAD3A1-CC57-0E55-8687-E16190522488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534664425" sldId="290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534664425" sldId="290"/>
            <ac:spMk id="4" creationId="{5F080D30-62AB-EB51-678A-FDDE13FB1E80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2498530208" sldId="291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2498530208" sldId="291"/>
            <ac:spMk id="3" creationId="{53CBCF0B-B0C6-F34A-FE08-41F67216930A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2217638078" sldId="292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2217638078" sldId="292"/>
            <ac:spMk id="6" creationId="{1BDA1943-7EF9-397C-6773-5747FEB775AA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3173857023" sldId="293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3173857023" sldId="293"/>
            <ac:spMk id="6" creationId="{109F7D91-0935-C0F4-ED81-3FCD35B14BB9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1212853851" sldId="294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1212853851" sldId="294"/>
            <ac:spMk id="4" creationId="{D7CCD49C-0C98-D6C6-5181-E47169C5F03E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3620828158" sldId="295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3620828158" sldId="295"/>
            <ac:spMk id="8" creationId="{3448087C-FEAA-B7D8-7EF3-624A4A91FFEA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2788720978" sldId="296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2788720978" sldId="296"/>
            <ac:spMk id="4" creationId="{97814BE1-C36E-C4A2-B05D-73FEF8C86945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919233625" sldId="297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919233625" sldId="297"/>
            <ac:spMk id="4" creationId="{254BC307-2B8D-C58E-CCB0-3E5E11285415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506545431" sldId="298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506545431" sldId="298"/>
            <ac:spMk id="4" creationId="{527A2586-9479-79AB-6C5C-8584BE92D255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2896414235" sldId="300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2896414235" sldId="300"/>
            <ac:spMk id="27" creationId="{E72518D7-7F18-F7C3-52AD-D0F0A616EC95}"/>
          </ac:spMkLst>
        </pc:spChg>
      </pc:sldChg>
      <pc:sldChg chg="addSp modSp mod">
        <pc:chgData name="Hugo MERCIER" userId="S::hugo.mercier@enpc.fr::2fd0ce69-7d1b-40d5-a1a4-301d554c782c" providerId="AD" clId="Web-{009282AB-CA3A-2910-521C-E843D3D00A7C}" dt="2025-03-25T15:08:57.462" v="16"/>
        <pc:sldMkLst>
          <pc:docMk/>
          <pc:sldMk cId="4031793259" sldId="301"/>
        </pc:sldMkLst>
        <pc:spChg chg="add mod">
          <ac:chgData name="Hugo MERCIER" userId="S::hugo.mercier@enpc.fr::2fd0ce69-7d1b-40d5-a1a4-301d554c782c" providerId="AD" clId="Web-{009282AB-CA3A-2910-521C-E843D3D00A7C}" dt="2025-03-25T15:08:57.462" v="16"/>
          <ac:spMkLst>
            <pc:docMk/>
            <pc:sldMk cId="4031793259" sldId="301"/>
            <ac:spMk id="3" creationId="{28C6D630-3168-AB5A-08DF-BD2275E6543E}"/>
          </ac:spMkLst>
        </pc:spChg>
      </pc:sldChg>
      <pc:sldMasterChg chg="mod setBg modSldLayout">
        <pc:chgData name="Hugo MERCIER" userId="S::hugo.mercier@enpc.fr::2fd0ce69-7d1b-40d5-a1a4-301d554c782c" providerId="AD" clId="Web-{009282AB-CA3A-2910-521C-E843D3D00A7C}" dt="2025-03-25T15:09:06.744" v="30"/>
        <pc:sldMasterMkLst>
          <pc:docMk/>
          <pc:sldMasterMk cId="3071127875" sldId="2147483648"/>
        </pc:sldMasterMkLst>
        <pc:sldLayoutChg chg="mod">
          <pc:chgData name="Hugo MERCIER" userId="S::hugo.mercier@enpc.fr::2fd0ce69-7d1b-40d5-a1a4-301d554c782c" providerId="AD" clId="Web-{009282AB-CA3A-2910-521C-E843D3D00A7C}" dt="2025-03-25T15:09:06.744" v="30"/>
          <pc:sldLayoutMkLst>
            <pc:docMk/>
            <pc:sldMasterMk cId="3071127875" sldId="2147483648"/>
            <pc:sldLayoutMk cId="3310491181" sldId="2147483649"/>
          </pc:sldLayoutMkLst>
        </pc:sldLayoutChg>
        <pc:sldLayoutChg chg="mod">
          <pc:chgData name="Hugo MERCIER" userId="S::hugo.mercier@enpc.fr::2fd0ce69-7d1b-40d5-a1a4-301d554c782c" providerId="AD" clId="Web-{009282AB-CA3A-2910-521C-E843D3D00A7C}" dt="2025-03-25T15:09:06.744" v="30"/>
          <pc:sldLayoutMkLst>
            <pc:docMk/>
            <pc:sldMasterMk cId="3071127875" sldId="2147483648"/>
            <pc:sldLayoutMk cId="3841795644" sldId="2147483650"/>
          </pc:sldLayoutMkLst>
        </pc:sldLayoutChg>
        <pc:sldLayoutChg chg="mod">
          <pc:chgData name="Hugo MERCIER" userId="S::hugo.mercier@enpc.fr::2fd0ce69-7d1b-40d5-a1a4-301d554c782c" providerId="AD" clId="Web-{009282AB-CA3A-2910-521C-E843D3D00A7C}" dt="2025-03-25T15:09:06.744" v="30"/>
          <pc:sldLayoutMkLst>
            <pc:docMk/>
            <pc:sldMasterMk cId="3071127875" sldId="2147483648"/>
            <pc:sldLayoutMk cId="3466923455" sldId="2147483651"/>
          </pc:sldLayoutMkLst>
        </pc:sldLayoutChg>
        <pc:sldLayoutChg chg="mod">
          <pc:chgData name="Hugo MERCIER" userId="S::hugo.mercier@enpc.fr::2fd0ce69-7d1b-40d5-a1a4-301d554c782c" providerId="AD" clId="Web-{009282AB-CA3A-2910-521C-E843D3D00A7C}" dt="2025-03-25T15:09:06.744" v="30"/>
          <pc:sldLayoutMkLst>
            <pc:docMk/>
            <pc:sldMasterMk cId="3071127875" sldId="2147483648"/>
            <pc:sldLayoutMk cId="3747632232" sldId="2147483652"/>
          </pc:sldLayoutMkLst>
        </pc:sldLayoutChg>
        <pc:sldLayoutChg chg="mod">
          <pc:chgData name="Hugo MERCIER" userId="S::hugo.mercier@enpc.fr::2fd0ce69-7d1b-40d5-a1a4-301d554c782c" providerId="AD" clId="Web-{009282AB-CA3A-2910-521C-E843D3D00A7C}" dt="2025-03-25T15:09:06.744" v="30"/>
          <pc:sldLayoutMkLst>
            <pc:docMk/>
            <pc:sldMasterMk cId="3071127875" sldId="2147483648"/>
            <pc:sldLayoutMk cId="2611866596" sldId="2147483653"/>
          </pc:sldLayoutMkLst>
        </pc:sldLayoutChg>
        <pc:sldLayoutChg chg="mod">
          <pc:chgData name="Hugo MERCIER" userId="S::hugo.mercier@enpc.fr::2fd0ce69-7d1b-40d5-a1a4-301d554c782c" providerId="AD" clId="Web-{009282AB-CA3A-2910-521C-E843D3D00A7C}" dt="2025-03-25T15:09:06.744" v="30"/>
          <pc:sldLayoutMkLst>
            <pc:docMk/>
            <pc:sldMasterMk cId="3071127875" sldId="2147483648"/>
            <pc:sldLayoutMk cId="3395854097" sldId="2147483654"/>
          </pc:sldLayoutMkLst>
        </pc:sldLayoutChg>
        <pc:sldLayoutChg chg="mod">
          <pc:chgData name="Hugo MERCIER" userId="S::hugo.mercier@enpc.fr::2fd0ce69-7d1b-40d5-a1a4-301d554c782c" providerId="AD" clId="Web-{009282AB-CA3A-2910-521C-E843D3D00A7C}" dt="2025-03-25T15:09:06.744" v="30"/>
          <pc:sldLayoutMkLst>
            <pc:docMk/>
            <pc:sldMasterMk cId="3071127875" sldId="2147483648"/>
            <pc:sldLayoutMk cId="4040201302" sldId="2147483655"/>
          </pc:sldLayoutMkLst>
        </pc:sldLayoutChg>
        <pc:sldLayoutChg chg="mod">
          <pc:chgData name="Hugo MERCIER" userId="S::hugo.mercier@enpc.fr::2fd0ce69-7d1b-40d5-a1a4-301d554c782c" providerId="AD" clId="Web-{009282AB-CA3A-2910-521C-E843D3D00A7C}" dt="2025-03-25T15:09:06.744" v="30"/>
          <pc:sldLayoutMkLst>
            <pc:docMk/>
            <pc:sldMasterMk cId="3071127875" sldId="2147483648"/>
            <pc:sldLayoutMk cId="2706407263" sldId="2147483656"/>
          </pc:sldLayoutMkLst>
        </pc:sldLayoutChg>
        <pc:sldLayoutChg chg="mod">
          <pc:chgData name="Hugo MERCIER" userId="S::hugo.mercier@enpc.fr::2fd0ce69-7d1b-40d5-a1a4-301d554c782c" providerId="AD" clId="Web-{009282AB-CA3A-2910-521C-E843D3D00A7C}" dt="2025-03-25T15:09:06.744" v="30"/>
          <pc:sldLayoutMkLst>
            <pc:docMk/>
            <pc:sldMasterMk cId="3071127875" sldId="2147483648"/>
            <pc:sldLayoutMk cId="1610903340" sldId="2147483657"/>
          </pc:sldLayoutMkLst>
        </pc:sldLayoutChg>
        <pc:sldLayoutChg chg="mod">
          <pc:chgData name="Hugo MERCIER" userId="S::hugo.mercier@enpc.fr::2fd0ce69-7d1b-40d5-a1a4-301d554c782c" providerId="AD" clId="Web-{009282AB-CA3A-2910-521C-E843D3D00A7C}" dt="2025-03-25T15:09:06.744" v="30"/>
          <pc:sldLayoutMkLst>
            <pc:docMk/>
            <pc:sldMasterMk cId="3071127875" sldId="2147483648"/>
            <pc:sldLayoutMk cId="4172787210" sldId="2147483658"/>
          </pc:sldLayoutMkLst>
        </pc:sldLayoutChg>
        <pc:sldLayoutChg chg="mod">
          <pc:chgData name="Hugo MERCIER" userId="S::hugo.mercier@enpc.fr::2fd0ce69-7d1b-40d5-a1a4-301d554c782c" providerId="AD" clId="Web-{009282AB-CA3A-2910-521C-E843D3D00A7C}" dt="2025-03-25T15:09:06.744" v="30"/>
          <pc:sldLayoutMkLst>
            <pc:docMk/>
            <pc:sldMasterMk cId="3071127875" sldId="2147483648"/>
            <pc:sldLayoutMk cId="1902177510" sldId="2147483659"/>
          </pc:sldLayoutMkLst>
        </pc:sldLayoutChg>
      </pc:sldMasterChg>
    </pc:docChg>
  </pc:docChgLst>
  <pc:docChgLst>
    <pc:chgData name="Loïc MAULION" userId="S::loic.maulion@enpc.fr::73dc597f-0854-46f6-a213-a70697770e55" providerId="AD" clId="Web-{D27628AA-DECA-0124-C72D-13AB6853B8C2}"/>
    <pc:docChg chg="modSld sldOrd">
      <pc:chgData name="Loïc MAULION" userId="S::loic.maulion@enpc.fr::73dc597f-0854-46f6-a213-a70697770e55" providerId="AD" clId="Web-{D27628AA-DECA-0124-C72D-13AB6853B8C2}" dt="2025-03-26T08:06:16.810" v="1305" actId="1076"/>
      <pc:docMkLst>
        <pc:docMk/>
      </pc:docMkLst>
      <pc:sldChg chg="modSp ord modNotes">
        <pc:chgData name="Loïc MAULION" userId="S::loic.maulion@enpc.fr::73dc597f-0854-46f6-a213-a70697770e55" providerId="AD" clId="Web-{D27628AA-DECA-0124-C72D-13AB6853B8C2}" dt="2025-03-26T08:02:58.194" v="1194"/>
        <pc:sldMkLst>
          <pc:docMk/>
          <pc:sldMk cId="2217638078" sldId="292"/>
        </pc:sldMkLst>
        <pc:spChg chg="mod">
          <ac:chgData name="Loïc MAULION" userId="S::loic.maulion@enpc.fr::73dc597f-0854-46f6-a213-a70697770e55" providerId="AD" clId="Web-{D27628AA-DECA-0124-C72D-13AB6853B8C2}" dt="2025-03-26T07:42:27.821" v="165" actId="20577"/>
          <ac:spMkLst>
            <pc:docMk/>
            <pc:sldMk cId="2217638078" sldId="292"/>
            <ac:spMk id="3" creationId="{896E9B24-F307-FEF6-7FF5-F9EC9DDF0451}"/>
          </ac:spMkLst>
        </pc:spChg>
      </pc:sldChg>
      <pc:sldChg chg="modSp ord modNotes">
        <pc:chgData name="Loïc MAULION" userId="S::loic.maulion@enpc.fr::73dc597f-0854-46f6-a213-a70697770e55" providerId="AD" clId="Web-{D27628AA-DECA-0124-C72D-13AB6853B8C2}" dt="2025-03-26T08:02:44.474" v="1193"/>
        <pc:sldMkLst>
          <pc:docMk/>
          <pc:sldMk cId="3173857023" sldId="293"/>
        </pc:sldMkLst>
        <pc:spChg chg="mod">
          <ac:chgData name="Loïc MAULION" userId="S::loic.maulion@enpc.fr::73dc597f-0854-46f6-a213-a70697770e55" providerId="AD" clId="Web-{D27628AA-DECA-0124-C72D-13AB6853B8C2}" dt="2025-03-26T07:39:15.127" v="44" actId="20577"/>
          <ac:spMkLst>
            <pc:docMk/>
            <pc:sldMk cId="3173857023" sldId="293"/>
            <ac:spMk id="3" creationId="{6AD16560-1188-6FA9-3F8F-B3FB2626B1DA}"/>
          </ac:spMkLst>
        </pc:spChg>
      </pc:sldChg>
      <pc:sldChg chg="addSp delSp modSp addAnim modNotes">
        <pc:chgData name="Loïc MAULION" userId="S::loic.maulion@enpc.fr::73dc597f-0854-46f6-a213-a70697770e55" providerId="AD" clId="Web-{D27628AA-DECA-0124-C72D-13AB6853B8C2}" dt="2025-03-26T08:04:25.306" v="1197" actId="1076"/>
        <pc:sldMkLst>
          <pc:docMk/>
          <pc:sldMk cId="3620828158" sldId="295"/>
        </pc:sldMkLst>
        <pc:spChg chg="add mod">
          <ac:chgData name="Loïc MAULION" userId="S::loic.maulion@enpc.fr::73dc597f-0854-46f6-a213-a70697770e55" providerId="AD" clId="Web-{D27628AA-DECA-0124-C72D-13AB6853B8C2}" dt="2025-03-26T07:52:08.936" v="744" actId="1076"/>
          <ac:spMkLst>
            <pc:docMk/>
            <pc:sldMk cId="3620828158" sldId="295"/>
            <ac:spMk id="10" creationId="{55C2C9DE-84D5-F49A-A6F9-542B85701B69}"/>
          </ac:spMkLst>
        </pc:spChg>
        <pc:spChg chg="add mod">
          <ac:chgData name="Loïc MAULION" userId="S::loic.maulion@enpc.fr::73dc597f-0854-46f6-a213-a70697770e55" providerId="AD" clId="Web-{D27628AA-DECA-0124-C72D-13AB6853B8C2}" dt="2025-03-26T07:52:39.484" v="748" actId="1076"/>
          <ac:spMkLst>
            <pc:docMk/>
            <pc:sldMk cId="3620828158" sldId="295"/>
            <ac:spMk id="12" creationId="{1365F20F-CAC5-14E9-2F29-89B58D616DCB}"/>
          </ac:spMkLst>
        </pc:spChg>
        <pc:spChg chg="add mod">
          <ac:chgData name="Loïc MAULION" userId="S::loic.maulion@enpc.fr::73dc597f-0854-46f6-a213-a70697770e55" providerId="AD" clId="Web-{D27628AA-DECA-0124-C72D-13AB6853B8C2}" dt="2025-03-26T07:56:20.570" v="856" actId="20577"/>
          <ac:spMkLst>
            <pc:docMk/>
            <pc:sldMk cId="3620828158" sldId="295"/>
            <ac:spMk id="14" creationId="{8A2F620C-8DF6-2D7F-2030-AEC483A75FC7}"/>
          </ac:spMkLst>
        </pc:spChg>
        <pc:spChg chg="add mod">
          <ac:chgData name="Loïc MAULION" userId="S::loic.maulion@enpc.fr::73dc597f-0854-46f6-a213-a70697770e55" providerId="AD" clId="Web-{D27628AA-DECA-0124-C72D-13AB6853B8C2}" dt="2025-03-26T08:04:25.306" v="1197" actId="1076"/>
          <ac:spMkLst>
            <pc:docMk/>
            <pc:sldMk cId="3620828158" sldId="295"/>
            <ac:spMk id="16" creationId="{52892F79-73DA-B4F4-83B6-73FE775408A5}"/>
          </ac:spMkLst>
        </pc:spChg>
        <pc:picChg chg="add del mod">
          <ac:chgData name="Loïc MAULION" userId="S::loic.maulion@enpc.fr::73dc597f-0854-46f6-a213-a70697770e55" providerId="AD" clId="Web-{D27628AA-DECA-0124-C72D-13AB6853B8C2}" dt="2025-03-26T07:51:40.888" v="736"/>
          <ac:picMkLst>
            <pc:docMk/>
            <pc:sldMk cId="3620828158" sldId="295"/>
            <ac:picMk id="4" creationId="{37CEC901-4505-CF29-5A42-6A50C205EDB8}"/>
          </ac:picMkLst>
        </pc:picChg>
        <pc:picChg chg="mod">
          <ac:chgData name="Loïc MAULION" userId="S::loic.maulion@enpc.fr::73dc597f-0854-46f6-a213-a70697770e55" providerId="AD" clId="Web-{D27628AA-DECA-0124-C72D-13AB6853B8C2}" dt="2025-03-26T07:55:49.163" v="852" actId="14100"/>
          <ac:picMkLst>
            <pc:docMk/>
            <pc:sldMk cId="3620828158" sldId="295"/>
            <ac:picMk id="4102" creationId="{6B30CAAB-B7DD-315D-568B-1201B615FD6D}"/>
          </ac:picMkLst>
        </pc:picChg>
        <pc:picChg chg="mod">
          <ac:chgData name="Loïc MAULION" userId="S::loic.maulion@enpc.fr::73dc597f-0854-46f6-a213-a70697770e55" providerId="AD" clId="Web-{D27628AA-DECA-0124-C72D-13AB6853B8C2}" dt="2025-03-26T08:04:18.134" v="1196" actId="14100"/>
          <ac:picMkLst>
            <pc:docMk/>
            <pc:sldMk cId="3620828158" sldId="295"/>
            <ac:picMk id="4106" creationId="{5E16B01D-96AD-F990-9FA7-09ADBC596986}"/>
          </ac:picMkLst>
        </pc:picChg>
      </pc:sldChg>
      <pc:sldChg chg="modSp">
        <pc:chgData name="Loïc MAULION" userId="S::loic.maulion@enpc.fr::73dc597f-0854-46f6-a213-a70697770e55" providerId="AD" clId="Web-{D27628AA-DECA-0124-C72D-13AB6853B8C2}" dt="2025-03-26T08:06:16.810" v="1305" actId="1076"/>
        <pc:sldMkLst>
          <pc:docMk/>
          <pc:sldMk cId="2788720978" sldId="296"/>
        </pc:sldMkLst>
        <pc:spChg chg="mod">
          <ac:chgData name="Loïc MAULION" userId="S::loic.maulion@enpc.fr::73dc597f-0854-46f6-a213-a70697770e55" providerId="AD" clId="Web-{D27628AA-DECA-0124-C72D-13AB6853B8C2}" dt="2025-03-26T08:05:59.106" v="1303" actId="20577"/>
          <ac:spMkLst>
            <pc:docMk/>
            <pc:sldMk cId="2788720978" sldId="296"/>
            <ac:spMk id="3" creationId="{C9CE2BC7-73F6-C164-8CCE-5EC2F1A538C6}"/>
          </ac:spMkLst>
        </pc:spChg>
        <pc:grpChg chg="mod">
          <ac:chgData name="Loïc MAULION" userId="S::loic.maulion@enpc.fr::73dc597f-0854-46f6-a213-a70697770e55" providerId="AD" clId="Web-{D27628AA-DECA-0124-C72D-13AB6853B8C2}" dt="2025-03-26T08:06:16.810" v="1305" actId="1076"/>
          <ac:grpSpMkLst>
            <pc:docMk/>
            <pc:sldMk cId="2788720978" sldId="296"/>
            <ac:grpSpMk id="8" creationId="{655033FF-62FF-CB3A-6C24-A68F904823B5}"/>
          </ac:grpSpMkLst>
        </pc:grpChg>
      </pc:sldChg>
      <pc:sldChg chg="modSp modNotes">
        <pc:chgData name="Loïc MAULION" userId="S::loic.maulion@enpc.fr::73dc597f-0854-46f6-a213-a70697770e55" providerId="AD" clId="Web-{D27628AA-DECA-0124-C72D-13AB6853B8C2}" dt="2025-03-26T08:01:43.941" v="1138"/>
        <pc:sldMkLst>
          <pc:docMk/>
          <pc:sldMk cId="919233625" sldId="297"/>
        </pc:sldMkLst>
        <pc:picChg chg="mod">
          <ac:chgData name="Loïc MAULION" userId="S::loic.maulion@enpc.fr::73dc597f-0854-46f6-a213-a70697770e55" providerId="AD" clId="Web-{D27628AA-DECA-0124-C72D-13AB6853B8C2}" dt="2025-03-26T07:56:55.462" v="861" actId="14100"/>
          <ac:picMkLst>
            <pc:docMk/>
            <pc:sldMk cId="919233625" sldId="297"/>
            <ac:picMk id="5122" creationId="{86F887E9-A9CE-A98C-C475-1E5304CC59D9}"/>
          </ac:picMkLst>
        </pc:picChg>
      </pc:sldChg>
      <pc:sldChg chg="modSp modNotes">
        <pc:chgData name="Loïc MAULION" userId="S::loic.maulion@enpc.fr::73dc597f-0854-46f6-a213-a70697770e55" providerId="AD" clId="Web-{D27628AA-DECA-0124-C72D-13AB6853B8C2}" dt="2025-03-26T08:01:28.612" v="1105" actId="20577"/>
        <pc:sldMkLst>
          <pc:docMk/>
          <pc:sldMk cId="506545431" sldId="298"/>
        </pc:sldMkLst>
        <pc:spChg chg="mod">
          <ac:chgData name="Loïc MAULION" userId="S::loic.maulion@enpc.fr::73dc597f-0854-46f6-a213-a70697770e55" providerId="AD" clId="Web-{D27628AA-DECA-0124-C72D-13AB6853B8C2}" dt="2025-03-26T08:01:28.612" v="1105" actId="20577"/>
          <ac:spMkLst>
            <pc:docMk/>
            <pc:sldMk cId="506545431" sldId="298"/>
            <ac:spMk id="3" creationId="{F335ECF1-6595-8889-2898-5903FCB2AB02}"/>
          </ac:spMkLst>
        </pc:spChg>
        <pc:picChg chg="mod">
          <ac:chgData name="Loïc MAULION" userId="S::loic.maulion@enpc.fr::73dc597f-0854-46f6-a213-a70697770e55" providerId="AD" clId="Web-{D27628AA-DECA-0124-C72D-13AB6853B8C2}" dt="2025-03-26T07:57:08.556" v="862" actId="1076"/>
          <ac:picMkLst>
            <pc:docMk/>
            <pc:sldMk cId="506545431" sldId="298"/>
            <ac:picMk id="5" creationId="{48BAED02-1E4A-B24B-BCCD-D0C3AE62BF2B}"/>
          </ac:picMkLst>
        </pc:picChg>
      </pc:sldChg>
      <pc:sldChg chg="addSp delSp modSp mod modShow">
        <pc:chgData name="Loïc MAULION" userId="S::loic.maulion@enpc.fr::73dc597f-0854-46f6-a213-a70697770e55" providerId="AD" clId="Web-{D27628AA-DECA-0124-C72D-13AB6853B8C2}" dt="2025-03-26T08:02:02.598" v="1140"/>
        <pc:sldMkLst>
          <pc:docMk/>
          <pc:sldMk cId="2382630976" sldId="311"/>
        </pc:sldMkLst>
        <pc:picChg chg="add del mod">
          <ac:chgData name="Loïc MAULION" userId="S::loic.maulion@enpc.fr::73dc597f-0854-46f6-a213-a70697770e55" providerId="AD" clId="Web-{D27628AA-DECA-0124-C72D-13AB6853B8C2}" dt="2025-03-26T07:51:53.607" v="738"/>
          <ac:picMkLst>
            <pc:docMk/>
            <pc:sldMk cId="2382630976" sldId="311"/>
            <ac:picMk id="8" creationId="{63B46B09-CAEA-5928-7E1F-BF12E62C54B4}"/>
          </ac:picMkLst>
        </pc:picChg>
      </pc:sldChg>
      <pc:sldChg chg="addSp modSp addAnim modNotes">
        <pc:chgData name="Loïc MAULION" userId="S::loic.maulion@enpc.fr::73dc597f-0854-46f6-a213-a70697770e55" providerId="AD" clId="Web-{D27628AA-DECA-0124-C72D-13AB6853B8C2}" dt="2025-03-26T07:51:12.200" v="734"/>
        <pc:sldMkLst>
          <pc:docMk/>
          <pc:sldMk cId="1163804735" sldId="312"/>
        </pc:sldMkLst>
        <pc:spChg chg="mod">
          <ac:chgData name="Loïc MAULION" userId="S::loic.maulion@enpc.fr::73dc597f-0854-46f6-a213-a70697770e55" providerId="AD" clId="Web-{D27628AA-DECA-0124-C72D-13AB6853B8C2}" dt="2025-03-26T07:48:54.116" v="655" actId="20577"/>
          <ac:spMkLst>
            <pc:docMk/>
            <pc:sldMk cId="1163804735" sldId="312"/>
            <ac:spMk id="3" creationId="{B0BCBD59-0121-2D27-A99C-5EFCF0B5EE0E}"/>
          </ac:spMkLst>
        </pc:spChg>
        <pc:spChg chg="add mod">
          <ac:chgData name="Loïc MAULION" userId="S::loic.maulion@enpc.fr::73dc597f-0854-46f6-a213-a70697770e55" providerId="AD" clId="Web-{D27628AA-DECA-0124-C72D-13AB6853B8C2}" dt="2025-03-26T07:49:54.556" v="725" actId="1076"/>
          <ac:spMkLst>
            <pc:docMk/>
            <pc:sldMk cId="1163804735" sldId="312"/>
            <ac:spMk id="6" creationId="{3410C9FA-2640-79CC-4356-49372D678382}"/>
          </ac:spMkLst>
        </pc:spChg>
        <pc:grpChg chg="add mod">
          <ac:chgData name="Loïc MAULION" userId="S::loic.maulion@enpc.fr::73dc597f-0854-46f6-a213-a70697770e55" providerId="AD" clId="Web-{D27628AA-DECA-0124-C72D-13AB6853B8C2}" dt="2025-03-26T07:50:16.744" v="729" actId="14100"/>
          <ac:grpSpMkLst>
            <pc:docMk/>
            <pc:sldMk cId="1163804735" sldId="312"/>
            <ac:grpSpMk id="8" creationId="{1FA7735C-E674-C61A-48C0-7EF61915978F}"/>
          </ac:grpSpMkLst>
        </pc:grpChg>
        <pc:picChg chg="add mod">
          <ac:chgData name="Loïc MAULION" userId="S::loic.maulion@enpc.fr::73dc597f-0854-46f6-a213-a70697770e55" providerId="AD" clId="Web-{D27628AA-DECA-0124-C72D-13AB6853B8C2}" dt="2025-03-26T07:49:15.149" v="662" actId="1076"/>
          <ac:picMkLst>
            <pc:docMk/>
            <pc:sldMk cId="1163804735" sldId="312"/>
            <ac:picMk id="5" creationId="{BE2721CE-B878-8D50-CAC8-65929247CC88}"/>
          </ac:picMkLst>
        </pc:picChg>
      </pc:sldChg>
    </pc:docChg>
  </pc:docChgLst>
  <pc:docChgLst>
    <pc:chgData name="Rayen MOKRANI" userId="S::rayen.mokrani@enpc.fr::04390893-5014-4706-9d5b-f186102ff2cb" providerId="AD" clId="Web-{D11D2E72-BF1B-60A7-DD7B-DB2181AFCAF7}"/>
    <pc:docChg chg="modSld">
      <pc:chgData name="Rayen MOKRANI" userId="S::rayen.mokrani@enpc.fr::04390893-5014-4706-9d5b-f186102ff2cb" providerId="AD" clId="Web-{D11D2E72-BF1B-60A7-DD7B-DB2181AFCAF7}" dt="2025-03-23T13:41:21.781" v="5"/>
      <pc:docMkLst>
        <pc:docMk/>
      </pc:docMkLst>
      <pc:sldChg chg="addSp delSp">
        <pc:chgData name="Rayen MOKRANI" userId="S::rayen.mokrani@enpc.fr::04390893-5014-4706-9d5b-f186102ff2cb" providerId="AD" clId="Web-{D11D2E72-BF1B-60A7-DD7B-DB2181AFCAF7}" dt="2025-03-23T13:41:21.781" v="5"/>
        <pc:sldMkLst>
          <pc:docMk/>
          <pc:sldMk cId="1200540298" sldId="278"/>
        </pc:sldMkLst>
        <pc:spChg chg="add del">
          <ac:chgData name="Rayen MOKRANI" userId="S::rayen.mokrani@enpc.fr::04390893-5014-4706-9d5b-f186102ff2cb" providerId="AD" clId="Web-{D11D2E72-BF1B-60A7-DD7B-DB2181AFCAF7}" dt="2025-03-23T13:41:21.781" v="3"/>
          <ac:spMkLst>
            <pc:docMk/>
            <pc:sldMk cId="1200540298" sldId="278"/>
            <ac:spMk id="6" creationId="{AA61D013-F6C5-4BA6-F8D0-2F683B2ED927}"/>
          </ac:spMkLst>
        </pc:spChg>
        <pc:spChg chg="add del">
          <ac:chgData name="Rayen MOKRANI" userId="S::rayen.mokrani@enpc.fr::04390893-5014-4706-9d5b-f186102ff2cb" providerId="AD" clId="Web-{D11D2E72-BF1B-60A7-DD7B-DB2181AFCAF7}" dt="2025-03-23T13:41:21.781" v="5"/>
          <ac:spMkLst>
            <pc:docMk/>
            <pc:sldMk cId="1200540298" sldId="278"/>
            <ac:spMk id="20" creationId="{0DAA91AC-E1B1-9AA0-9716-C8118DEF7A6C}"/>
          </ac:spMkLst>
        </pc:spChg>
        <pc:picChg chg="add del">
          <ac:chgData name="Rayen MOKRANI" userId="S::rayen.mokrani@enpc.fr::04390893-5014-4706-9d5b-f186102ff2cb" providerId="AD" clId="Web-{D11D2E72-BF1B-60A7-DD7B-DB2181AFCAF7}" dt="2025-03-23T13:41:21.781" v="4"/>
          <ac:picMkLst>
            <pc:docMk/>
            <pc:sldMk cId="1200540298" sldId="278"/>
            <ac:picMk id="12" creationId="{F967228F-0C6A-EADA-87D7-6F2587AD655E}"/>
          </ac:picMkLst>
        </pc:picChg>
      </pc:sldChg>
    </pc:docChg>
  </pc:docChgLst>
  <pc:docChgLst>
    <pc:chgData name="Rayen MOKRANI" userId="S::rayen.mokrani@enpc.fr::04390893-5014-4706-9d5b-f186102ff2cb" providerId="AD" clId="Web-{2AE5B32F-8803-32CA-E229-A0A600719D22}"/>
    <pc:docChg chg="modSld">
      <pc:chgData name="Rayen MOKRANI" userId="S::rayen.mokrani@enpc.fr::04390893-5014-4706-9d5b-f186102ff2cb" providerId="AD" clId="Web-{2AE5B32F-8803-32CA-E229-A0A600719D22}" dt="2025-03-23T12:29:47.896" v="22" actId="20577"/>
      <pc:docMkLst>
        <pc:docMk/>
      </pc:docMkLst>
      <pc:sldChg chg="addSp modSp">
        <pc:chgData name="Rayen MOKRANI" userId="S::rayen.mokrani@enpc.fr::04390893-5014-4706-9d5b-f186102ff2cb" providerId="AD" clId="Web-{2AE5B32F-8803-32CA-E229-A0A600719D22}" dt="2025-03-23T12:29:47.896" v="22" actId="20577"/>
        <pc:sldMkLst>
          <pc:docMk/>
          <pc:sldMk cId="260599516" sldId="261"/>
        </pc:sldMkLst>
        <pc:spChg chg="add mod">
          <ac:chgData name="Rayen MOKRANI" userId="S::rayen.mokrani@enpc.fr::04390893-5014-4706-9d5b-f186102ff2cb" providerId="AD" clId="Web-{2AE5B32F-8803-32CA-E229-A0A600719D22}" dt="2025-03-23T12:29:47.896" v="22" actId="20577"/>
          <ac:spMkLst>
            <pc:docMk/>
            <pc:sldMk cId="260599516" sldId="261"/>
            <ac:spMk id="2" creationId="{3AE8C410-9D1F-2F3A-5C10-89AF659B9EBB}"/>
          </ac:spMkLst>
        </pc:spChg>
      </pc:sldChg>
    </pc:docChg>
  </pc:docChgLst>
  <pc:docChgLst>
    <pc:chgData name="Hugo MERCIER" userId="S::hugo.mercier@enpc.fr::2fd0ce69-7d1b-40d5-a1a4-301d554c782c" providerId="AD" clId="Web-{1AFFA600-AED8-9137-A2FE-75792F28A109}"/>
    <pc:docChg chg="addSld modSld">
      <pc:chgData name="Hugo MERCIER" userId="S::hugo.mercier@enpc.fr::2fd0ce69-7d1b-40d5-a1a4-301d554c782c" providerId="AD" clId="Web-{1AFFA600-AED8-9137-A2FE-75792F28A109}" dt="2025-03-25T17:57:03.743" v="96" actId="1076"/>
      <pc:docMkLst>
        <pc:docMk/>
      </pc:docMkLst>
      <pc:sldChg chg="modSp">
        <pc:chgData name="Hugo MERCIER" userId="S::hugo.mercier@enpc.fr::2fd0ce69-7d1b-40d5-a1a4-301d554c782c" providerId="AD" clId="Web-{1AFFA600-AED8-9137-A2FE-75792F28A109}" dt="2025-03-25T17:40:54.976" v="90" actId="20577"/>
        <pc:sldMkLst>
          <pc:docMk/>
          <pc:sldMk cId="924365700" sldId="257"/>
        </pc:sldMkLst>
        <pc:spChg chg="mod">
          <ac:chgData name="Hugo MERCIER" userId="S::hugo.mercier@enpc.fr::2fd0ce69-7d1b-40d5-a1a4-301d554c782c" providerId="AD" clId="Web-{1AFFA600-AED8-9137-A2FE-75792F28A109}" dt="2025-03-25T17:40:54.976" v="90" actId="20577"/>
          <ac:spMkLst>
            <pc:docMk/>
            <pc:sldMk cId="924365700" sldId="257"/>
            <ac:spMk id="3" creationId="{DC219442-97C0-AD78-BC75-89E95FF51E2B}"/>
          </ac:spMkLst>
        </pc:spChg>
      </pc:sldChg>
      <pc:sldChg chg="addSp modSp">
        <pc:chgData name="Hugo MERCIER" userId="S::hugo.mercier@enpc.fr::2fd0ce69-7d1b-40d5-a1a4-301d554c782c" providerId="AD" clId="Web-{1AFFA600-AED8-9137-A2FE-75792F28A109}" dt="2025-03-25T17:56:17.023" v="93" actId="1076"/>
        <pc:sldMkLst>
          <pc:docMk/>
          <pc:sldMk cId="3555936833" sldId="286"/>
        </pc:sldMkLst>
        <pc:picChg chg="add mod">
          <ac:chgData name="Hugo MERCIER" userId="S::hugo.mercier@enpc.fr::2fd0ce69-7d1b-40d5-a1a4-301d554c782c" providerId="AD" clId="Web-{1AFFA600-AED8-9137-A2FE-75792F28A109}" dt="2025-03-25T17:56:17.023" v="93" actId="1076"/>
          <ac:picMkLst>
            <pc:docMk/>
            <pc:sldMk cId="3555936833" sldId="286"/>
            <ac:picMk id="4" creationId="{C1090A0D-6DEC-3B0C-B066-84C7B3AC0628}"/>
          </ac:picMkLst>
        </pc:picChg>
      </pc:sldChg>
      <pc:sldChg chg="addSp delSp modSp">
        <pc:chgData name="Hugo MERCIER" userId="S::hugo.mercier@enpc.fr::2fd0ce69-7d1b-40d5-a1a4-301d554c782c" providerId="AD" clId="Web-{1AFFA600-AED8-9137-A2FE-75792F28A109}" dt="2025-03-25T17:57:03.743" v="96" actId="1076"/>
        <pc:sldMkLst>
          <pc:docMk/>
          <pc:sldMk cId="4130757813" sldId="287"/>
        </pc:sldMkLst>
        <pc:spChg chg="add del mod">
          <ac:chgData name="Hugo MERCIER" userId="S::hugo.mercier@enpc.fr::2fd0ce69-7d1b-40d5-a1a4-301d554c782c" providerId="AD" clId="Web-{1AFFA600-AED8-9137-A2FE-75792F28A109}" dt="2025-03-25T16:14:28.113" v="21"/>
          <ac:spMkLst>
            <pc:docMk/>
            <pc:sldMk cId="4130757813" sldId="287"/>
            <ac:spMk id="4" creationId="{9DE9213C-A254-D13E-7926-044569394656}"/>
          </ac:spMkLst>
        </pc:spChg>
        <pc:spChg chg="mod">
          <ac:chgData name="Hugo MERCIER" userId="S::hugo.mercier@enpc.fr::2fd0ce69-7d1b-40d5-a1a4-301d554c782c" providerId="AD" clId="Web-{1AFFA600-AED8-9137-A2FE-75792F28A109}" dt="2025-03-25T16:14:43.629" v="26" actId="20577"/>
          <ac:spMkLst>
            <pc:docMk/>
            <pc:sldMk cId="4130757813" sldId="287"/>
            <ac:spMk id="6" creationId="{DF632C9F-6B03-DEFE-2140-2A02B7FCDE04}"/>
          </ac:spMkLst>
        </pc:spChg>
        <pc:picChg chg="add mod">
          <ac:chgData name="Hugo MERCIER" userId="S::hugo.mercier@enpc.fr::2fd0ce69-7d1b-40d5-a1a4-301d554c782c" providerId="AD" clId="Web-{1AFFA600-AED8-9137-A2FE-75792F28A109}" dt="2025-03-25T17:57:03.743" v="96" actId="1076"/>
          <ac:picMkLst>
            <pc:docMk/>
            <pc:sldMk cId="4130757813" sldId="287"/>
            <ac:picMk id="4" creationId="{EF75ADC8-6FED-8B2F-C0A4-E9529784F3F6}"/>
          </ac:picMkLst>
        </pc:picChg>
      </pc:sldChg>
      <pc:sldChg chg="addSp delSp modSp">
        <pc:chgData name="Hugo MERCIER" userId="S::hugo.mercier@enpc.fr::2fd0ce69-7d1b-40d5-a1a4-301d554c782c" providerId="AD" clId="Web-{1AFFA600-AED8-9137-A2FE-75792F28A109}" dt="2025-03-25T17:18:46.897" v="70" actId="1076"/>
        <pc:sldMkLst>
          <pc:docMk/>
          <pc:sldMk cId="2202751182" sldId="288"/>
        </pc:sldMkLst>
        <pc:spChg chg="del mod">
          <ac:chgData name="Hugo MERCIER" userId="S::hugo.mercier@enpc.fr::2fd0ce69-7d1b-40d5-a1a4-301d554c782c" providerId="AD" clId="Web-{1AFFA600-AED8-9137-A2FE-75792F28A109}" dt="2025-03-25T17:18:09.708" v="65"/>
          <ac:spMkLst>
            <pc:docMk/>
            <pc:sldMk cId="2202751182" sldId="288"/>
            <ac:spMk id="6" creationId="{B27902C8-6170-65F7-E8D3-911CD7F1AA19}"/>
          </ac:spMkLst>
        </pc:spChg>
        <pc:spChg chg="add del mod">
          <ac:chgData name="Hugo MERCIER" userId="S::hugo.mercier@enpc.fr::2fd0ce69-7d1b-40d5-a1a4-301d554c782c" providerId="AD" clId="Web-{1AFFA600-AED8-9137-A2FE-75792F28A109}" dt="2025-03-25T17:18:35.631" v="66"/>
          <ac:spMkLst>
            <pc:docMk/>
            <pc:sldMk cId="2202751182" sldId="288"/>
            <ac:spMk id="7" creationId="{76F933A6-DFD1-D2AF-E742-F18C0ACDFF39}"/>
          </ac:spMkLst>
        </pc:spChg>
        <pc:picChg chg="add mod">
          <ac:chgData name="Hugo MERCIER" userId="S::hugo.mercier@enpc.fr::2fd0ce69-7d1b-40d5-a1a4-301d554c782c" providerId="AD" clId="Web-{1AFFA600-AED8-9137-A2FE-75792F28A109}" dt="2025-03-25T17:18:46.897" v="70" actId="1076"/>
          <ac:picMkLst>
            <pc:docMk/>
            <pc:sldMk cId="2202751182" sldId="288"/>
            <ac:picMk id="8" creationId="{76A8E7DC-C430-7377-D149-5E24E1D94D0A}"/>
          </ac:picMkLst>
        </pc:picChg>
      </pc:sldChg>
      <pc:sldChg chg="addSp modSp">
        <pc:chgData name="Hugo MERCIER" userId="S::hugo.mercier@enpc.fr::2fd0ce69-7d1b-40d5-a1a4-301d554c782c" providerId="AD" clId="Web-{1AFFA600-AED8-9137-A2FE-75792F28A109}" dt="2025-03-25T17:39:45.052" v="86" actId="1076"/>
        <pc:sldMkLst>
          <pc:docMk/>
          <pc:sldMk cId="611222951" sldId="289"/>
        </pc:sldMkLst>
        <pc:spChg chg="mod">
          <ac:chgData name="Hugo MERCIER" userId="S::hugo.mercier@enpc.fr::2fd0ce69-7d1b-40d5-a1a4-301d554c782c" providerId="AD" clId="Web-{1AFFA600-AED8-9137-A2FE-75792F28A109}" dt="2025-03-25T16:13:54.485" v="6" actId="20577"/>
          <ac:spMkLst>
            <pc:docMk/>
            <pc:sldMk cId="611222951" sldId="289"/>
            <ac:spMk id="3" creationId="{C2A7D1F9-0654-CC29-FF21-4F3BE676E5A5}"/>
          </ac:spMkLst>
        </pc:spChg>
        <pc:picChg chg="add mod">
          <ac:chgData name="Hugo MERCIER" userId="S::hugo.mercier@enpc.fr::2fd0ce69-7d1b-40d5-a1a4-301d554c782c" providerId="AD" clId="Web-{1AFFA600-AED8-9137-A2FE-75792F28A109}" dt="2025-03-25T17:39:45.052" v="86" actId="1076"/>
          <ac:picMkLst>
            <pc:docMk/>
            <pc:sldMk cId="611222951" sldId="289"/>
            <ac:picMk id="6" creationId="{FFFA2D1D-C903-5668-D166-56540BEA659F}"/>
          </ac:picMkLst>
        </pc:picChg>
      </pc:sldChg>
      <pc:sldChg chg="modSp">
        <pc:chgData name="Hugo MERCIER" userId="S::hugo.mercier@enpc.fr::2fd0ce69-7d1b-40d5-a1a4-301d554c782c" providerId="AD" clId="Web-{1AFFA600-AED8-9137-A2FE-75792F28A109}" dt="2025-03-25T16:14:19.003" v="17" actId="20577"/>
        <pc:sldMkLst>
          <pc:docMk/>
          <pc:sldMk cId="534664425" sldId="290"/>
        </pc:sldMkLst>
        <pc:spChg chg="mod">
          <ac:chgData name="Hugo MERCIER" userId="S::hugo.mercier@enpc.fr::2fd0ce69-7d1b-40d5-a1a4-301d554c782c" providerId="AD" clId="Web-{1AFFA600-AED8-9137-A2FE-75792F28A109}" dt="2025-03-25T16:14:19.003" v="17" actId="20577"/>
          <ac:spMkLst>
            <pc:docMk/>
            <pc:sldMk cId="534664425" sldId="290"/>
            <ac:spMk id="3" creationId="{F3E1B81D-F9BF-3398-6052-9A9551915544}"/>
          </ac:spMkLst>
        </pc:spChg>
      </pc:sldChg>
      <pc:sldChg chg="modSp add replId">
        <pc:chgData name="Hugo MERCIER" userId="S::hugo.mercier@enpc.fr::2fd0ce69-7d1b-40d5-a1a4-301d554c782c" providerId="AD" clId="Web-{1AFFA600-AED8-9137-A2FE-75792F28A109}" dt="2025-03-25T16:13:45.813" v="4" actId="20577"/>
        <pc:sldMkLst>
          <pc:docMk/>
          <pc:sldMk cId="3283788103" sldId="302"/>
        </pc:sldMkLst>
        <pc:spChg chg="mod">
          <ac:chgData name="Hugo MERCIER" userId="S::hugo.mercier@enpc.fr::2fd0ce69-7d1b-40d5-a1a4-301d554c782c" providerId="AD" clId="Web-{1AFFA600-AED8-9137-A2FE-75792F28A109}" dt="2025-03-25T16:13:45.813" v="4" actId="20577"/>
          <ac:spMkLst>
            <pc:docMk/>
            <pc:sldMk cId="3283788103" sldId="302"/>
            <ac:spMk id="3" creationId="{CD527095-85C6-4ED5-8B4A-333F1CE966D6}"/>
          </ac:spMkLst>
        </pc:spChg>
      </pc:sldChg>
      <pc:sldChg chg="modSp add replId">
        <pc:chgData name="Hugo MERCIER" userId="S::hugo.mercier@enpc.fr::2fd0ce69-7d1b-40d5-a1a4-301d554c782c" providerId="AD" clId="Web-{1AFFA600-AED8-9137-A2FE-75792F28A109}" dt="2025-03-25T16:14:14.518" v="13" actId="20577"/>
        <pc:sldMkLst>
          <pc:docMk/>
          <pc:sldMk cId="4063352279" sldId="303"/>
        </pc:sldMkLst>
        <pc:spChg chg="mod">
          <ac:chgData name="Hugo MERCIER" userId="S::hugo.mercier@enpc.fr::2fd0ce69-7d1b-40d5-a1a4-301d554c782c" providerId="AD" clId="Web-{1AFFA600-AED8-9137-A2FE-75792F28A109}" dt="2025-03-25T16:14:14.518" v="13" actId="20577"/>
          <ac:spMkLst>
            <pc:docMk/>
            <pc:sldMk cId="4063352279" sldId="303"/>
            <ac:spMk id="3" creationId="{E1A38DDB-B319-8BEF-FBF2-2568672C3720}"/>
          </ac:spMkLst>
        </pc:spChg>
      </pc:sldChg>
      <pc:sldChg chg="modSp add replId">
        <pc:chgData name="Hugo MERCIER" userId="S::hugo.mercier@enpc.fr::2fd0ce69-7d1b-40d5-a1a4-301d554c782c" providerId="AD" clId="Web-{1AFFA600-AED8-9137-A2FE-75792F28A109}" dt="2025-03-25T16:14:50.974" v="33" actId="20577"/>
        <pc:sldMkLst>
          <pc:docMk/>
          <pc:sldMk cId="1415028634" sldId="304"/>
        </pc:sldMkLst>
        <pc:spChg chg="mod">
          <ac:chgData name="Hugo MERCIER" userId="S::hugo.mercier@enpc.fr::2fd0ce69-7d1b-40d5-a1a4-301d554c782c" providerId="AD" clId="Web-{1AFFA600-AED8-9137-A2FE-75792F28A109}" dt="2025-03-25T16:14:50.974" v="33" actId="20577"/>
          <ac:spMkLst>
            <pc:docMk/>
            <pc:sldMk cId="1415028634" sldId="304"/>
            <ac:spMk id="6" creationId="{2EBBD737-5B0E-DAA0-629B-A3E590EF73BC}"/>
          </ac:spMkLst>
        </pc:spChg>
      </pc:sldChg>
      <pc:sldChg chg="modSp add replId">
        <pc:chgData name="Hugo MERCIER" userId="S::hugo.mercier@enpc.fr::2fd0ce69-7d1b-40d5-a1a4-301d554c782c" providerId="AD" clId="Web-{1AFFA600-AED8-9137-A2FE-75792F28A109}" dt="2025-03-25T16:15:07.772" v="41" actId="20577"/>
        <pc:sldMkLst>
          <pc:docMk/>
          <pc:sldMk cId="1000268645" sldId="305"/>
        </pc:sldMkLst>
        <pc:spChg chg="mod">
          <ac:chgData name="Hugo MERCIER" userId="S::hugo.mercier@enpc.fr::2fd0ce69-7d1b-40d5-a1a4-301d554c782c" providerId="AD" clId="Web-{1AFFA600-AED8-9137-A2FE-75792F28A109}" dt="2025-03-25T16:15:07.772" v="41" actId="20577"/>
          <ac:spMkLst>
            <pc:docMk/>
            <pc:sldMk cId="1000268645" sldId="305"/>
            <ac:spMk id="6" creationId="{068E1014-5F85-33C3-3E79-AB4BDB68D4DD}"/>
          </ac:spMkLst>
        </pc:spChg>
      </pc:sldChg>
      <pc:sldChg chg="modSp add replId">
        <pc:chgData name="Hugo MERCIER" userId="S::hugo.mercier@enpc.fr::2fd0ce69-7d1b-40d5-a1a4-301d554c782c" providerId="AD" clId="Web-{1AFFA600-AED8-9137-A2FE-75792F28A109}" dt="2025-03-25T16:15:00.943" v="38" actId="20577"/>
        <pc:sldMkLst>
          <pc:docMk/>
          <pc:sldMk cId="1218086420" sldId="306"/>
        </pc:sldMkLst>
        <pc:spChg chg="mod">
          <ac:chgData name="Hugo MERCIER" userId="S::hugo.mercier@enpc.fr::2fd0ce69-7d1b-40d5-a1a4-301d554c782c" providerId="AD" clId="Web-{1AFFA600-AED8-9137-A2FE-75792F28A109}" dt="2025-03-25T16:15:00.943" v="38" actId="20577"/>
          <ac:spMkLst>
            <pc:docMk/>
            <pc:sldMk cId="1218086420" sldId="306"/>
            <ac:spMk id="6" creationId="{7058070F-3BAC-0255-4D68-95F100CEB86F}"/>
          </ac:spMkLst>
        </pc:spChg>
      </pc:sldChg>
      <pc:sldChg chg="addSp modSp add replId">
        <pc:chgData name="Hugo MERCIER" userId="S::hugo.mercier@enpc.fr::2fd0ce69-7d1b-40d5-a1a4-301d554c782c" providerId="AD" clId="Web-{1AFFA600-AED8-9137-A2FE-75792F28A109}" dt="2025-03-25T17:20:30.322" v="74" actId="20577"/>
        <pc:sldMkLst>
          <pc:docMk/>
          <pc:sldMk cId="722330858" sldId="307"/>
        </pc:sldMkLst>
        <pc:spChg chg="mod">
          <ac:chgData name="Hugo MERCIER" userId="S::hugo.mercier@enpc.fr::2fd0ce69-7d1b-40d5-a1a4-301d554c782c" providerId="AD" clId="Web-{1AFFA600-AED8-9137-A2FE-75792F28A109}" dt="2025-03-25T17:20:30.322" v="74" actId="20577"/>
          <ac:spMkLst>
            <pc:docMk/>
            <pc:sldMk cId="722330858" sldId="307"/>
            <ac:spMk id="6" creationId="{7D8ADBF4-D442-F771-1402-8AAA2BF97754}"/>
          </ac:spMkLst>
        </pc:spChg>
        <pc:picChg chg="add mod">
          <ac:chgData name="Hugo MERCIER" userId="S::hugo.mercier@enpc.fr::2fd0ce69-7d1b-40d5-a1a4-301d554c782c" providerId="AD" clId="Web-{1AFFA600-AED8-9137-A2FE-75792F28A109}" dt="2025-03-25T17:20:26.884" v="73" actId="1076"/>
          <ac:picMkLst>
            <pc:docMk/>
            <pc:sldMk cId="722330858" sldId="307"/>
            <ac:picMk id="4" creationId="{429AEBCE-454C-AA72-BA8C-AC04B657FCCC}"/>
          </ac:picMkLst>
        </pc:picChg>
      </pc:sldChg>
      <pc:sldChg chg="addSp modSp add replId">
        <pc:chgData name="Hugo MERCIER" userId="S::hugo.mercier@enpc.fr::2fd0ce69-7d1b-40d5-a1a4-301d554c782c" providerId="AD" clId="Web-{1AFFA600-AED8-9137-A2FE-75792F28A109}" dt="2025-03-25T17:22:24.654" v="81" actId="1076"/>
        <pc:sldMkLst>
          <pc:docMk/>
          <pc:sldMk cId="260879792" sldId="308"/>
        </pc:sldMkLst>
        <pc:spChg chg="mod">
          <ac:chgData name="Hugo MERCIER" userId="S::hugo.mercier@enpc.fr::2fd0ce69-7d1b-40d5-a1a4-301d554c782c" providerId="AD" clId="Web-{1AFFA600-AED8-9137-A2FE-75792F28A109}" dt="2025-03-25T17:20:36.119" v="75" actId="20577"/>
          <ac:spMkLst>
            <pc:docMk/>
            <pc:sldMk cId="260879792" sldId="308"/>
            <ac:spMk id="6" creationId="{BA147754-1E55-2CCB-449D-46001122393E}"/>
          </ac:spMkLst>
        </pc:spChg>
        <pc:picChg chg="add mod">
          <ac:chgData name="Hugo MERCIER" userId="S::hugo.mercier@enpc.fr::2fd0ce69-7d1b-40d5-a1a4-301d554c782c" providerId="AD" clId="Web-{1AFFA600-AED8-9137-A2FE-75792F28A109}" dt="2025-03-25T17:22:21.200" v="78" actId="1076"/>
          <ac:picMkLst>
            <pc:docMk/>
            <pc:sldMk cId="260879792" sldId="308"/>
            <ac:picMk id="4" creationId="{80B5B9FC-F468-4D7B-2300-08D853858E61}"/>
          </ac:picMkLst>
        </pc:picChg>
        <pc:picChg chg="add mod">
          <ac:chgData name="Hugo MERCIER" userId="S::hugo.mercier@enpc.fr::2fd0ce69-7d1b-40d5-a1a4-301d554c782c" providerId="AD" clId="Web-{1AFFA600-AED8-9137-A2FE-75792F28A109}" dt="2025-03-25T17:22:24.654" v="81" actId="1076"/>
          <ac:picMkLst>
            <pc:docMk/>
            <pc:sldMk cId="260879792" sldId="308"/>
            <ac:picMk id="7" creationId="{092E40DB-895D-5494-6D6F-AE960D830974}"/>
          </ac:picMkLst>
        </pc:picChg>
      </pc:sldChg>
    </pc:docChg>
  </pc:docChgLst>
  <pc:docChgLst>
    <pc:chgData name="Rayen MOKRANI" userId="S::rayen.mokrani@enpc.fr::04390893-5014-4706-9d5b-f186102ff2cb" providerId="AD" clId="Web-{921DB4C4-7750-DC17-1450-97175C8C51E4}"/>
    <pc:docChg chg="modSld">
      <pc:chgData name="Rayen MOKRANI" userId="S::rayen.mokrani@enpc.fr::04390893-5014-4706-9d5b-f186102ff2cb" providerId="AD" clId="Web-{921DB4C4-7750-DC17-1450-97175C8C51E4}" dt="2025-03-25T08:33:52.631" v="25" actId="20577"/>
      <pc:docMkLst>
        <pc:docMk/>
      </pc:docMkLst>
      <pc:sldChg chg="modSp">
        <pc:chgData name="Rayen MOKRANI" userId="S::rayen.mokrani@enpc.fr::04390893-5014-4706-9d5b-f186102ff2cb" providerId="AD" clId="Web-{921DB4C4-7750-DC17-1450-97175C8C51E4}" dt="2025-03-25T08:33:52.631" v="25" actId="20577"/>
        <pc:sldMkLst>
          <pc:docMk/>
          <pc:sldMk cId="3784089036" sldId="256"/>
        </pc:sldMkLst>
        <pc:spChg chg="mod">
          <ac:chgData name="Rayen MOKRANI" userId="S::rayen.mokrani@enpc.fr::04390893-5014-4706-9d5b-f186102ff2cb" providerId="AD" clId="Web-{921DB4C4-7750-DC17-1450-97175C8C51E4}" dt="2025-03-25T08:33:52.631" v="25" actId="20577"/>
          <ac:spMkLst>
            <pc:docMk/>
            <pc:sldMk cId="3784089036" sldId="256"/>
            <ac:spMk id="3" creationId="{00000000-0000-0000-0000-000000000000}"/>
          </ac:spMkLst>
        </pc:spChg>
      </pc:sldChg>
    </pc:docChg>
  </pc:docChgLst>
  <pc:docChgLst>
    <pc:chgData name="Rayen MOKRANI" userId="S::rayen.mokrani@enpc.fr::04390893-5014-4706-9d5b-f186102ff2cb" providerId="AD" clId="Web-{DCA1A0FB-B6D5-4502-0C24-E276565591F1}"/>
    <pc:docChg chg="delSld modSld sldOrd">
      <pc:chgData name="Rayen MOKRANI" userId="S::rayen.mokrani@enpc.fr::04390893-5014-4706-9d5b-f186102ff2cb" providerId="AD" clId="Web-{DCA1A0FB-B6D5-4502-0C24-E276565591F1}" dt="2025-03-16T14:29:39.925" v="728" actId="1076"/>
      <pc:docMkLst>
        <pc:docMk/>
      </pc:docMkLst>
      <pc:sldChg chg="addSp delSp modSp modNotes">
        <pc:chgData name="Rayen MOKRANI" userId="S::rayen.mokrani@enpc.fr::04390893-5014-4706-9d5b-f186102ff2cb" providerId="AD" clId="Web-{DCA1A0FB-B6D5-4502-0C24-E276565591F1}" dt="2025-03-16T14:28:56.690" v="705" actId="14100"/>
        <pc:sldMkLst>
          <pc:docMk/>
          <pc:sldMk cId="92953860" sldId="259"/>
        </pc:sldMkLst>
        <pc:spChg chg="mod">
          <ac:chgData name="Rayen MOKRANI" userId="S::rayen.mokrani@enpc.fr::04390893-5014-4706-9d5b-f186102ff2cb" providerId="AD" clId="Web-{DCA1A0FB-B6D5-4502-0C24-E276565591F1}" dt="2025-03-16T14:28:56.690" v="705" actId="14100"/>
          <ac:spMkLst>
            <pc:docMk/>
            <pc:sldMk cId="92953860" sldId="259"/>
            <ac:spMk id="3" creationId="{6E877F10-DB24-E810-E4F6-8E680F7B6411}"/>
          </ac:spMkLst>
        </pc:spChg>
        <pc:picChg chg="mod">
          <ac:chgData name="Rayen MOKRANI" userId="S::rayen.mokrani@enpc.fr::04390893-5014-4706-9d5b-f186102ff2cb" providerId="AD" clId="Web-{DCA1A0FB-B6D5-4502-0C24-E276565591F1}" dt="2025-03-16T14:27:57.078" v="693" actId="1076"/>
          <ac:picMkLst>
            <pc:docMk/>
            <pc:sldMk cId="92953860" sldId="259"/>
            <ac:picMk id="7" creationId="{E661C5CE-61CD-35F4-3D28-7DA25152FB69}"/>
          </ac:picMkLst>
        </pc:picChg>
        <pc:picChg chg="mod">
          <ac:chgData name="Rayen MOKRANI" userId="S::rayen.mokrani@enpc.fr::04390893-5014-4706-9d5b-f186102ff2cb" providerId="AD" clId="Web-{DCA1A0FB-B6D5-4502-0C24-E276565591F1}" dt="2025-03-16T14:28:30.486" v="704"/>
          <ac:picMkLst>
            <pc:docMk/>
            <pc:sldMk cId="92953860" sldId="259"/>
            <ac:picMk id="8" creationId="{3208DF42-7773-5AFC-58D8-A2442896A8C5}"/>
          </ac:picMkLst>
        </pc:picChg>
        <pc:picChg chg="mod">
          <ac:chgData name="Rayen MOKRANI" userId="S::rayen.mokrani@enpc.fr::04390893-5014-4706-9d5b-f186102ff2cb" providerId="AD" clId="Web-{DCA1A0FB-B6D5-4502-0C24-E276565591F1}" dt="2025-03-16T14:28:09.547" v="702" actId="1076"/>
          <ac:picMkLst>
            <pc:docMk/>
            <pc:sldMk cId="92953860" sldId="259"/>
            <ac:picMk id="10" creationId="{0EC5991B-E743-EDD2-1460-0D72BACCD719}"/>
          </ac:picMkLst>
        </pc:picChg>
        <pc:picChg chg="mod">
          <ac:chgData name="Rayen MOKRANI" userId="S::rayen.mokrani@enpc.fr::04390893-5014-4706-9d5b-f186102ff2cb" providerId="AD" clId="Web-{DCA1A0FB-B6D5-4502-0C24-E276565591F1}" dt="2025-03-16T14:27:59.703" v="696" actId="1076"/>
          <ac:picMkLst>
            <pc:docMk/>
            <pc:sldMk cId="92953860" sldId="259"/>
            <ac:picMk id="11" creationId="{092512B3-1ABB-8975-8CC7-F897D1E3E157}"/>
          </ac:picMkLst>
        </pc:picChg>
        <pc:picChg chg="mod ord">
          <ac:chgData name="Rayen MOKRANI" userId="S::rayen.mokrani@enpc.fr::04390893-5014-4706-9d5b-f186102ff2cb" providerId="AD" clId="Web-{DCA1A0FB-B6D5-4502-0C24-E276565591F1}" dt="2025-03-16T14:28:04.579" v="699" actId="1076"/>
          <ac:picMkLst>
            <pc:docMk/>
            <pc:sldMk cId="92953860" sldId="259"/>
            <ac:picMk id="12" creationId="{EC493902-B184-9CFC-2B00-9348479C6B06}"/>
          </ac:picMkLst>
        </pc:picChg>
      </pc:sldChg>
      <pc:sldChg chg="modSp">
        <pc:chgData name="Rayen MOKRANI" userId="S::rayen.mokrani@enpc.fr::04390893-5014-4706-9d5b-f186102ff2cb" providerId="AD" clId="Web-{DCA1A0FB-B6D5-4502-0C24-E276565591F1}" dt="2025-03-16T14:29:39.925" v="728" actId="1076"/>
        <pc:sldMkLst>
          <pc:docMk/>
          <pc:sldMk cId="260599516" sldId="261"/>
        </pc:sldMkLst>
        <pc:spChg chg="mod">
          <ac:chgData name="Rayen MOKRANI" userId="S::rayen.mokrani@enpc.fr::04390893-5014-4706-9d5b-f186102ff2cb" providerId="AD" clId="Web-{DCA1A0FB-B6D5-4502-0C24-E276565591F1}" dt="2025-03-16T14:29:39.925" v="728" actId="1076"/>
          <ac:spMkLst>
            <pc:docMk/>
            <pc:sldMk cId="260599516" sldId="261"/>
            <ac:spMk id="3" creationId="{4A90EB6A-70F8-E967-53D6-09CA01ABB823}"/>
          </ac:spMkLst>
        </pc:spChg>
        <pc:graphicFrameChg chg="mod">
          <ac:chgData name="Rayen MOKRANI" userId="S::rayen.mokrani@enpc.fr::04390893-5014-4706-9d5b-f186102ff2cb" providerId="AD" clId="Web-{DCA1A0FB-B6D5-4502-0C24-E276565591F1}" dt="2025-03-16T14:29:31.753" v="726" actId="1076"/>
          <ac:graphicFrameMkLst>
            <pc:docMk/>
            <pc:sldMk cId="260599516" sldId="261"/>
            <ac:graphicFrameMk id="5" creationId="{CB37351B-0CA7-7994-8EB5-C2AC7A5F4958}"/>
          </ac:graphicFrameMkLst>
        </pc:graphicFrameChg>
        <pc:picChg chg="mod">
          <ac:chgData name="Rayen MOKRANI" userId="S::rayen.mokrani@enpc.fr::04390893-5014-4706-9d5b-f186102ff2cb" providerId="AD" clId="Web-{DCA1A0FB-B6D5-4502-0C24-E276565591F1}" dt="2025-03-16T14:29:32.659" v="727" actId="1076"/>
          <ac:picMkLst>
            <pc:docMk/>
            <pc:sldMk cId="260599516" sldId="261"/>
            <ac:picMk id="4" creationId="{E99D6C4C-95A6-4276-40A3-0804D93436B2}"/>
          </ac:picMkLst>
        </pc:picChg>
      </pc:sldChg>
      <pc:sldChg chg="modSp">
        <pc:chgData name="Rayen MOKRANI" userId="S::rayen.mokrani@enpc.fr::04390893-5014-4706-9d5b-f186102ff2cb" providerId="AD" clId="Web-{DCA1A0FB-B6D5-4502-0C24-E276565591F1}" dt="2025-03-16T13:55:11.563" v="173" actId="1076"/>
        <pc:sldMkLst>
          <pc:docMk/>
          <pc:sldMk cId="2213054890" sldId="262"/>
        </pc:sldMkLst>
        <pc:picChg chg="mod">
          <ac:chgData name="Rayen MOKRANI" userId="S::rayen.mokrani@enpc.fr::04390893-5014-4706-9d5b-f186102ff2cb" providerId="AD" clId="Web-{DCA1A0FB-B6D5-4502-0C24-E276565591F1}" dt="2025-03-16T13:55:11.563" v="173" actId="1076"/>
          <ac:picMkLst>
            <pc:docMk/>
            <pc:sldMk cId="2213054890" sldId="262"/>
            <ac:picMk id="4" creationId="{B3DFB0A5-AEB7-9697-75E2-63EFBD52CF2E}"/>
          </ac:picMkLst>
        </pc:picChg>
      </pc:sldChg>
      <pc:sldChg chg="modSp">
        <pc:chgData name="Rayen MOKRANI" userId="S::rayen.mokrani@enpc.fr::04390893-5014-4706-9d5b-f186102ff2cb" providerId="AD" clId="Web-{DCA1A0FB-B6D5-4502-0C24-E276565591F1}" dt="2025-03-16T13:55:19.017" v="175" actId="1076"/>
        <pc:sldMkLst>
          <pc:docMk/>
          <pc:sldMk cId="1714135183" sldId="263"/>
        </pc:sldMkLst>
        <pc:picChg chg="mod modCrop">
          <ac:chgData name="Rayen MOKRANI" userId="S::rayen.mokrani@enpc.fr::04390893-5014-4706-9d5b-f186102ff2cb" providerId="AD" clId="Web-{DCA1A0FB-B6D5-4502-0C24-E276565591F1}" dt="2025-03-16T13:55:19.017" v="175" actId="1076"/>
          <ac:picMkLst>
            <pc:docMk/>
            <pc:sldMk cId="1714135183" sldId="263"/>
            <ac:picMk id="7" creationId="{134FE7C1-250A-69E4-1842-AF5D920988C7}"/>
          </ac:picMkLst>
        </pc:picChg>
      </pc:sldChg>
      <pc:sldChg chg="addSp delSp modSp ord modNotes">
        <pc:chgData name="Rayen MOKRANI" userId="S::rayen.mokrani@enpc.fr::04390893-5014-4706-9d5b-f186102ff2cb" providerId="AD" clId="Web-{DCA1A0FB-B6D5-4502-0C24-E276565591F1}" dt="2025-03-16T14:04:45.644" v="453" actId="20577"/>
        <pc:sldMkLst>
          <pc:docMk/>
          <pc:sldMk cId="396899249" sldId="268"/>
        </pc:sldMkLst>
        <pc:spChg chg="mod">
          <ac:chgData name="Rayen MOKRANI" userId="S::rayen.mokrani@enpc.fr::04390893-5014-4706-9d5b-f186102ff2cb" providerId="AD" clId="Web-{DCA1A0FB-B6D5-4502-0C24-E276565591F1}" dt="2025-03-16T13:26:55.592" v="137" actId="20577"/>
          <ac:spMkLst>
            <pc:docMk/>
            <pc:sldMk cId="396899249" sldId="268"/>
            <ac:spMk id="3" creationId="{A45A740F-9C49-5843-70F7-02DD14AB4772}"/>
          </ac:spMkLst>
        </pc:spChg>
        <pc:spChg chg="add mod">
          <ac:chgData name="Rayen MOKRANI" userId="S::rayen.mokrani@enpc.fr::04390893-5014-4706-9d5b-f186102ff2cb" providerId="AD" clId="Web-{DCA1A0FB-B6D5-4502-0C24-E276565591F1}" dt="2025-03-16T13:23:00.756" v="83" actId="20577"/>
          <ac:spMkLst>
            <pc:docMk/>
            <pc:sldMk cId="396899249" sldId="268"/>
            <ac:spMk id="13" creationId="{E839C854-3B34-96CB-7EAB-9D455B41CB22}"/>
          </ac:spMkLst>
        </pc:spChg>
        <pc:spChg chg="add mod">
          <ac:chgData name="Rayen MOKRANI" userId="S::rayen.mokrani@enpc.fr::04390893-5014-4706-9d5b-f186102ff2cb" providerId="AD" clId="Web-{DCA1A0FB-B6D5-4502-0C24-E276565591F1}" dt="2025-03-16T14:04:45.644" v="453" actId="20577"/>
          <ac:spMkLst>
            <pc:docMk/>
            <pc:sldMk cId="396899249" sldId="268"/>
            <ac:spMk id="19" creationId="{E994D6AB-C4CE-ECAE-E85B-0B5B5A2416EC}"/>
          </ac:spMkLst>
        </pc:spChg>
        <pc:grpChg chg="add mod">
          <ac:chgData name="Rayen MOKRANI" userId="S::rayen.mokrani@enpc.fr::04390893-5014-4706-9d5b-f186102ff2cb" providerId="AD" clId="Web-{DCA1A0FB-B6D5-4502-0C24-E276565591F1}" dt="2025-03-16T13:59:14.790" v="270" actId="1076"/>
          <ac:grpSpMkLst>
            <pc:docMk/>
            <pc:sldMk cId="396899249" sldId="268"/>
            <ac:grpSpMk id="14" creationId="{D0D2E723-DC48-0FE3-4CEB-5DF0A7D3262A}"/>
          </ac:grpSpMkLst>
        </pc:grpChg>
        <pc:picChg chg="add mod">
          <ac:chgData name="Rayen MOKRANI" userId="S::rayen.mokrani@enpc.fr::04390893-5014-4706-9d5b-f186102ff2cb" providerId="AD" clId="Web-{DCA1A0FB-B6D5-4502-0C24-E276565591F1}" dt="2025-03-16T13:59:20.259" v="273" actId="1076"/>
          <ac:picMkLst>
            <pc:docMk/>
            <pc:sldMk cId="396899249" sldId="268"/>
            <ac:picMk id="17" creationId="{6DDDDF82-DD1C-47B6-0B4D-BC0F8401D9D6}"/>
          </ac:picMkLst>
        </pc:picChg>
        <pc:picChg chg="add mod">
          <ac:chgData name="Rayen MOKRANI" userId="S::rayen.mokrani@enpc.fr::04390893-5014-4706-9d5b-f186102ff2cb" providerId="AD" clId="Web-{DCA1A0FB-B6D5-4502-0C24-E276565591F1}" dt="2025-03-16T13:59:12.274" v="269" actId="1076"/>
          <ac:picMkLst>
            <pc:docMk/>
            <pc:sldMk cId="396899249" sldId="268"/>
            <ac:picMk id="21" creationId="{D3B575DF-DAED-5CB6-1027-C83A14D3C339}"/>
          </ac:picMkLst>
        </pc:picChg>
        <pc:cxnChg chg="add mod">
          <ac:chgData name="Rayen MOKRANI" userId="S::rayen.mokrani@enpc.fr::04390893-5014-4706-9d5b-f186102ff2cb" providerId="AD" clId="Web-{DCA1A0FB-B6D5-4502-0C24-E276565591F1}" dt="2025-03-16T13:20:03.485" v="10"/>
          <ac:cxnSpMkLst>
            <pc:docMk/>
            <pc:sldMk cId="396899249" sldId="268"/>
            <ac:cxnSpMk id="4" creationId="{2E9F5256-7B9A-531D-3640-DDBF26754F66}"/>
          </ac:cxnSpMkLst>
        </pc:cxnChg>
        <pc:cxnChg chg="add mod">
          <ac:chgData name="Rayen MOKRANI" userId="S::rayen.mokrani@enpc.fr::04390893-5014-4706-9d5b-f186102ff2cb" providerId="AD" clId="Web-{DCA1A0FB-B6D5-4502-0C24-E276565591F1}" dt="2025-03-16T13:20:15.907" v="15" actId="14100"/>
          <ac:cxnSpMkLst>
            <pc:docMk/>
            <pc:sldMk cId="396899249" sldId="268"/>
            <ac:cxnSpMk id="5" creationId="{E8E5989E-9983-19F6-5733-FE566A0BFE10}"/>
          </ac:cxnSpMkLst>
        </pc:cxnChg>
        <pc:cxnChg chg="add mod">
          <ac:chgData name="Rayen MOKRANI" userId="S::rayen.mokrani@enpc.fr::04390893-5014-4706-9d5b-f186102ff2cb" providerId="AD" clId="Web-{DCA1A0FB-B6D5-4502-0C24-E276565591F1}" dt="2025-03-16T13:20:22.986" v="18" actId="14100"/>
          <ac:cxnSpMkLst>
            <pc:docMk/>
            <pc:sldMk cId="396899249" sldId="268"/>
            <ac:cxnSpMk id="7" creationId="{EBD63C38-5D81-19AA-8FA8-297DE537D0A2}"/>
          </ac:cxnSpMkLst>
        </pc:cxnChg>
        <pc:cxnChg chg="add mod">
          <ac:chgData name="Rayen MOKRANI" userId="S::rayen.mokrani@enpc.fr::04390893-5014-4706-9d5b-f186102ff2cb" providerId="AD" clId="Web-{DCA1A0FB-B6D5-4502-0C24-E276565591F1}" dt="2025-03-16T13:20:32.236" v="23" actId="1076"/>
          <ac:cxnSpMkLst>
            <pc:docMk/>
            <pc:sldMk cId="396899249" sldId="268"/>
            <ac:cxnSpMk id="8" creationId="{93081270-5AD0-D30A-2402-36BE6AEF1720}"/>
          </ac:cxnSpMkLst>
        </pc:cxnChg>
        <pc:cxnChg chg="add mod">
          <ac:chgData name="Rayen MOKRANI" userId="S::rayen.mokrani@enpc.fr::04390893-5014-4706-9d5b-f186102ff2cb" providerId="AD" clId="Web-{DCA1A0FB-B6D5-4502-0C24-E276565591F1}" dt="2025-03-16T13:20:43.049" v="27" actId="1076"/>
          <ac:cxnSpMkLst>
            <pc:docMk/>
            <pc:sldMk cId="396899249" sldId="268"/>
            <ac:cxnSpMk id="9" creationId="{CBC976EA-3A17-917D-BE5D-8BDD54676850}"/>
          </ac:cxnSpMkLst>
        </pc:cxnChg>
        <pc:cxnChg chg="add mod">
          <ac:chgData name="Rayen MOKRANI" userId="S::rayen.mokrani@enpc.fr::04390893-5014-4706-9d5b-f186102ff2cb" providerId="AD" clId="Web-{DCA1A0FB-B6D5-4502-0C24-E276565591F1}" dt="2025-03-16T13:20:45.846" v="28" actId="1076"/>
          <ac:cxnSpMkLst>
            <pc:docMk/>
            <pc:sldMk cId="396899249" sldId="268"/>
            <ac:cxnSpMk id="10" creationId="{E1792774-0483-6EF9-0CF5-358BDE29C0CA}"/>
          </ac:cxnSpMkLst>
        </pc:cxnChg>
        <pc:cxnChg chg="add mod">
          <ac:chgData name="Rayen MOKRANI" userId="S::rayen.mokrani@enpc.fr::04390893-5014-4706-9d5b-f186102ff2cb" providerId="AD" clId="Web-{DCA1A0FB-B6D5-4502-0C24-E276565591F1}" dt="2025-03-16T13:21:00.502" v="32" actId="14100"/>
          <ac:cxnSpMkLst>
            <pc:docMk/>
            <pc:sldMk cId="396899249" sldId="268"/>
            <ac:cxnSpMk id="11" creationId="{E0F13C6A-9EB9-6C5D-77B9-83A4510D6E52}"/>
          </ac:cxnSpMkLst>
        </pc:cxnChg>
        <pc:cxnChg chg="add mod">
          <ac:chgData name="Rayen MOKRANI" userId="S::rayen.mokrani@enpc.fr::04390893-5014-4706-9d5b-f186102ff2cb" providerId="AD" clId="Web-{DCA1A0FB-B6D5-4502-0C24-E276565591F1}" dt="2025-03-16T13:21:07.971" v="35" actId="14100"/>
          <ac:cxnSpMkLst>
            <pc:docMk/>
            <pc:sldMk cId="396899249" sldId="268"/>
            <ac:cxnSpMk id="12" creationId="{244E37BF-C5B7-CF8A-331B-48ECF14D0BFB}"/>
          </ac:cxnSpMkLst>
        </pc:cxnChg>
        <pc:cxnChg chg="add mod">
          <ac:chgData name="Rayen MOKRANI" userId="S::rayen.mokrani@enpc.fr::04390893-5014-4706-9d5b-f186102ff2cb" providerId="AD" clId="Web-{DCA1A0FB-B6D5-4502-0C24-E276565591F1}" dt="2025-03-16T14:01:09.231" v="369" actId="1076"/>
          <ac:cxnSpMkLst>
            <pc:docMk/>
            <pc:sldMk cId="396899249" sldId="268"/>
            <ac:cxnSpMk id="18" creationId="{00C952F3-2DE3-31FF-D576-08DD7C3E02DE}"/>
          </ac:cxnSpMkLst>
        </pc:cxnChg>
      </pc:sldChg>
      <pc:sldChg chg="del">
        <pc:chgData name="Rayen MOKRANI" userId="S::rayen.mokrani@enpc.fr::04390893-5014-4706-9d5b-f186102ff2cb" providerId="AD" clId="Web-{DCA1A0FB-B6D5-4502-0C24-E276565591F1}" dt="2025-03-16T14:04:38.440" v="451"/>
        <pc:sldMkLst>
          <pc:docMk/>
          <pc:sldMk cId="3960257902" sldId="269"/>
        </pc:sldMkLst>
      </pc:sldChg>
      <pc:sldChg chg="addSp delSp modSp modNotes">
        <pc:chgData name="Rayen MOKRANI" userId="S::rayen.mokrani@enpc.fr::04390893-5014-4706-9d5b-f186102ff2cb" providerId="AD" clId="Web-{DCA1A0FB-B6D5-4502-0C24-E276565591F1}" dt="2025-03-16T14:27:10.999" v="690"/>
        <pc:sldMkLst>
          <pc:docMk/>
          <pc:sldMk cId="3895236867" sldId="273"/>
        </pc:sldMkLst>
        <pc:spChg chg="add mod">
          <ac:chgData name="Rayen MOKRANI" userId="S::rayen.mokrani@enpc.fr::04390893-5014-4706-9d5b-f186102ff2cb" providerId="AD" clId="Web-{DCA1A0FB-B6D5-4502-0C24-E276565591F1}" dt="2025-03-16T14:09:40.997" v="470"/>
          <ac:spMkLst>
            <pc:docMk/>
            <pc:sldMk cId="3895236867" sldId="273"/>
            <ac:spMk id="3" creationId="{72E53941-9CCB-2A49-9CC1-0BA8FFB81195}"/>
          </ac:spMkLst>
        </pc:spChg>
        <pc:spChg chg="add mod">
          <ac:chgData name="Rayen MOKRANI" userId="S::rayen.mokrani@enpc.fr::04390893-5014-4706-9d5b-f186102ff2cb" providerId="AD" clId="Web-{DCA1A0FB-B6D5-4502-0C24-E276565591F1}" dt="2025-03-16T14:11:06.875" v="487" actId="1076"/>
          <ac:spMkLst>
            <pc:docMk/>
            <pc:sldMk cId="3895236867" sldId="273"/>
            <ac:spMk id="7" creationId="{E2657A0E-CE8C-2025-1DF3-E6483845AB8D}"/>
          </ac:spMkLst>
        </pc:spChg>
        <pc:spChg chg="add mod">
          <ac:chgData name="Rayen MOKRANI" userId="S::rayen.mokrani@enpc.fr::04390893-5014-4706-9d5b-f186102ff2cb" providerId="AD" clId="Web-{DCA1A0FB-B6D5-4502-0C24-E276565591F1}" dt="2025-03-16T14:12:38.846" v="499" actId="20577"/>
          <ac:spMkLst>
            <pc:docMk/>
            <pc:sldMk cId="3895236867" sldId="273"/>
            <ac:spMk id="10" creationId="{F345DF61-10C2-5F94-7189-44C5B76758FD}"/>
          </ac:spMkLst>
        </pc:spChg>
        <pc:spChg chg="add mod">
          <ac:chgData name="Rayen MOKRANI" userId="S::rayen.mokrani@enpc.fr::04390893-5014-4706-9d5b-f186102ff2cb" providerId="AD" clId="Web-{DCA1A0FB-B6D5-4502-0C24-E276565591F1}" dt="2025-03-16T14:16:13.478" v="524" actId="20577"/>
          <ac:spMkLst>
            <pc:docMk/>
            <pc:sldMk cId="3895236867" sldId="273"/>
            <ac:spMk id="17" creationId="{485D4ED6-3ECD-91DD-334A-AC9815BFC883}"/>
          </ac:spMkLst>
        </pc:spChg>
        <pc:spChg chg="add mod">
          <ac:chgData name="Rayen MOKRANI" userId="S::rayen.mokrani@enpc.fr::04390893-5014-4706-9d5b-f186102ff2cb" providerId="AD" clId="Web-{DCA1A0FB-B6D5-4502-0C24-E276565591F1}" dt="2025-03-16T14:16:55.276" v="540" actId="1076"/>
          <ac:spMkLst>
            <pc:docMk/>
            <pc:sldMk cId="3895236867" sldId="273"/>
            <ac:spMk id="18" creationId="{8BCC84C4-7C80-E227-00E5-2691754639D7}"/>
          </ac:spMkLst>
        </pc:spChg>
        <pc:spChg chg="add mod">
          <ac:chgData name="Rayen MOKRANI" userId="S::rayen.mokrani@enpc.fr::04390893-5014-4706-9d5b-f186102ff2cb" providerId="AD" clId="Web-{DCA1A0FB-B6D5-4502-0C24-E276565591F1}" dt="2025-03-16T14:17:52.122" v="551" actId="20577"/>
          <ac:spMkLst>
            <pc:docMk/>
            <pc:sldMk cId="3895236867" sldId="273"/>
            <ac:spMk id="20" creationId="{8944B2C4-EB5C-5E74-7BE8-6B2B1BC3FADD}"/>
          </ac:spMkLst>
        </pc:spChg>
        <pc:spChg chg="add mod">
          <ac:chgData name="Rayen MOKRANI" userId="S::rayen.mokrani@enpc.fr::04390893-5014-4706-9d5b-f186102ff2cb" providerId="AD" clId="Web-{DCA1A0FB-B6D5-4502-0C24-E276565591F1}" dt="2025-03-16T14:20:19.298" v="561" actId="1076"/>
          <ac:spMkLst>
            <pc:docMk/>
            <pc:sldMk cId="3895236867" sldId="273"/>
            <ac:spMk id="21" creationId="{09E4D7FF-6649-3180-077E-77A8D85E0DEF}"/>
          </ac:spMkLst>
        </pc:spChg>
        <pc:spChg chg="add mod">
          <ac:chgData name="Rayen MOKRANI" userId="S::rayen.mokrani@enpc.fr::04390893-5014-4706-9d5b-f186102ff2cb" providerId="AD" clId="Web-{DCA1A0FB-B6D5-4502-0C24-E276565591F1}" dt="2025-03-16T14:24:25.197" v="611" actId="20577"/>
          <ac:spMkLst>
            <pc:docMk/>
            <pc:sldMk cId="3895236867" sldId="273"/>
            <ac:spMk id="25" creationId="{9392096F-5C9A-EF60-B246-170019C133FE}"/>
          </ac:spMkLst>
        </pc:spChg>
        <pc:picChg chg="mod ord">
          <ac:chgData name="Rayen MOKRANI" userId="S::rayen.mokrani@enpc.fr::04390893-5014-4706-9d5b-f186102ff2cb" providerId="AD" clId="Web-{DCA1A0FB-B6D5-4502-0C24-E276565591F1}" dt="2025-03-16T14:16:02.181" v="521" actId="1076"/>
          <ac:picMkLst>
            <pc:docMk/>
            <pc:sldMk cId="3895236867" sldId="273"/>
            <ac:picMk id="6" creationId="{B2A92D63-BDCA-B791-3BFF-F8451A5EC551}"/>
          </ac:picMkLst>
        </pc:picChg>
        <pc:picChg chg="add mod ord modCrop">
          <ac:chgData name="Rayen MOKRANI" userId="S::rayen.mokrani@enpc.fr::04390893-5014-4706-9d5b-f186102ff2cb" providerId="AD" clId="Web-{DCA1A0FB-B6D5-4502-0C24-E276565591F1}" dt="2025-03-16T14:12:29.362" v="497"/>
          <ac:picMkLst>
            <pc:docMk/>
            <pc:sldMk cId="3895236867" sldId="273"/>
            <ac:picMk id="8" creationId="{EBC130A8-816F-961C-3A2B-A9C2E993B519}"/>
          </ac:picMkLst>
        </pc:picChg>
        <pc:picChg chg="add del mod ord">
          <ac:chgData name="Rayen MOKRANI" userId="S::rayen.mokrani@enpc.fr::04390893-5014-4706-9d5b-f186102ff2cb" providerId="AD" clId="Web-{DCA1A0FB-B6D5-4502-0C24-E276565591F1}" dt="2025-03-16T14:16:57.386" v="541" actId="1076"/>
          <ac:picMkLst>
            <pc:docMk/>
            <pc:sldMk cId="3895236867" sldId="273"/>
            <ac:picMk id="9" creationId="{E7266FDB-AC49-E01E-7756-647A0409BA74}"/>
          </ac:picMkLst>
        </pc:picChg>
        <pc:picChg chg="add mod ord">
          <ac:chgData name="Rayen MOKRANI" userId="S::rayen.mokrani@enpc.fr::04390893-5014-4706-9d5b-f186102ff2cb" providerId="AD" clId="Web-{DCA1A0FB-B6D5-4502-0C24-E276565591F1}" dt="2025-03-16T14:17:39.528" v="547" actId="1076"/>
          <ac:picMkLst>
            <pc:docMk/>
            <pc:sldMk cId="3895236867" sldId="273"/>
            <ac:picMk id="14" creationId="{4D4FA47C-F626-8A3C-7998-DEFA018F5068}"/>
          </ac:picMkLst>
        </pc:picChg>
        <pc:picChg chg="add mod ord">
          <ac:chgData name="Rayen MOKRANI" userId="S::rayen.mokrani@enpc.fr::04390893-5014-4706-9d5b-f186102ff2cb" providerId="AD" clId="Web-{DCA1A0FB-B6D5-4502-0C24-E276565591F1}" dt="2025-03-16T14:16:48.948" v="538" actId="1076"/>
          <ac:picMkLst>
            <pc:docMk/>
            <pc:sldMk cId="3895236867" sldId="273"/>
            <ac:picMk id="15" creationId="{E274E17D-B3AC-86C6-CCF6-D3FA18FA6371}"/>
          </ac:picMkLst>
        </pc:picChg>
        <pc:picChg chg="add mod modCrop">
          <ac:chgData name="Rayen MOKRANI" userId="S::rayen.mokrani@enpc.fr::04390893-5014-4706-9d5b-f186102ff2cb" providerId="AD" clId="Web-{DCA1A0FB-B6D5-4502-0C24-E276565591F1}" dt="2025-03-16T14:20:49.846" v="569" actId="1076"/>
          <ac:picMkLst>
            <pc:docMk/>
            <pc:sldMk cId="3895236867" sldId="273"/>
            <ac:picMk id="22" creationId="{CB5245E6-293F-2B36-F89F-90817B3B845C}"/>
          </ac:picMkLst>
        </pc:picChg>
        <pc:picChg chg="add mod ord">
          <ac:chgData name="Rayen MOKRANI" userId="S::rayen.mokrani@enpc.fr::04390893-5014-4706-9d5b-f186102ff2cb" providerId="AD" clId="Web-{DCA1A0FB-B6D5-4502-0C24-E276565591F1}" dt="2025-03-16T14:26:31.654" v="660"/>
          <ac:picMkLst>
            <pc:docMk/>
            <pc:sldMk cId="3895236867" sldId="273"/>
            <ac:picMk id="24" creationId="{1BCFD35B-0C8D-CD9B-2C2B-D4C9E8356CB1}"/>
          </ac:picMkLst>
        </pc:picChg>
        <pc:picChg chg="add mod ord modCrop">
          <ac:chgData name="Rayen MOKRANI" userId="S::rayen.mokrani@enpc.fr::04390893-5014-4706-9d5b-f186102ff2cb" providerId="AD" clId="Web-{DCA1A0FB-B6D5-4502-0C24-E276565591F1}" dt="2025-03-16T14:26:50.951" v="665" actId="688"/>
          <ac:picMkLst>
            <pc:docMk/>
            <pc:sldMk cId="3895236867" sldId="273"/>
            <ac:picMk id="26" creationId="{D7123E24-2DDB-7774-68CE-A26F64ACA6C8}"/>
          </ac:picMkLst>
        </pc:picChg>
        <pc:cxnChg chg="add mod">
          <ac:chgData name="Rayen MOKRANI" userId="S::rayen.mokrani@enpc.fr::04390893-5014-4706-9d5b-f186102ff2cb" providerId="AD" clId="Web-{DCA1A0FB-B6D5-4502-0C24-E276565591F1}" dt="2025-03-16T14:10:17.936" v="473" actId="14100"/>
          <ac:cxnSpMkLst>
            <pc:docMk/>
            <pc:sldMk cId="3895236867" sldId="273"/>
            <ac:cxnSpMk id="5" creationId="{FDFE00A6-3371-EE47-95ED-EB07C1A3CC77}"/>
          </ac:cxnSpMkLst>
        </pc:cxnChg>
        <pc:cxnChg chg="add mod">
          <ac:chgData name="Rayen MOKRANI" userId="S::rayen.mokrani@enpc.fr::04390893-5014-4706-9d5b-f186102ff2cb" providerId="AD" clId="Web-{DCA1A0FB-B6D5-4502-0C24-E276565591F1}" dt="2025-03-16T14:12:26.690" v="496" actId="1076"/>
          <ac:cxnSpMkLst>
            <pc:docMk/>
            <pc:sldMk cId="3895236867" sldId="273"/>
            <ac:cxnSpMk id="11" creationId="{63FFE925-7303-2175-9E40-6617B6E653D3}"/>
          </ac:cxnSpMkLst>
        </pc:cxnChg>
        <pc:cxnChg chg="add mod">
          <ac:chgData name="Rayen MOKRANI" userId="S::rayen.mokrani@enpc.fr::04390893-5014-4706-9d5b-f186102ff2cb" providerId="AD" clId="Web-{DCA1A0FB-B6D5-4502-0C24-E276565591F1}" dt="2025-03-16T14:15:53.415" v="518" actId="1076"/>
          <ac:cxnSpMkLst>
            <pc:docMk/>
            <pc:sldMk cId="3895236867" sldId="273"/>
            <ac:cxnSpMk id="16" creationId="{695DD662-7F6C-E2B9-02F8-82A378065216}"/>
          </ac:cxnSpMkLst>
        </pc:cxnChg>
        <pc:cxnChg chg="add mod">
          <ac:chgData name="Rayen MOKRANI" userId="S::rayen.mokrani@enpc.fr::04390893-5014-4706-9d5b-f186102ff2cb" providerId="AD" clId="Web-{DCA1A0FB-B6D5-4502-0C24-E276565591F1}" dt="2025-03-16T14:17:29.559" v="543" actId="1076"/>
          <ac:cxnSpMkLst>
            <pc:docMk/>
            <pc:sldMk cId="3895236867" sldId="273"/>
            <ac:cxnSpMk id="19" creationId="{309CB686-A5A0-E70D-B674-0D46F842DBA7}"/>
          </ac:cxnSpMkLst>
        </pc:cxnChg>
        <pc:cxnChg chg="add mod ord">
          <ac:chgData name="Rayen MOKRANI" userId="S::rayen.mokrani@enpc.fr::04390893-5014-4706-9d5b-f186102ff2cb" providerId="AD" clId="Web-{DCA1A0FB-B6D5-4502-0C24-E276565591F1}" dt="2025-03-16T14:20:59.565" v="572"/>
          <ac:cxnSpMkLst>
            <pc:docMk/>
            <pc:sldMk cId="3895236867" sldId="273"/>
            <ac:cxnSpMk id="23" creationId="{A8D4109E-6612-335D-3AF6-15800C15E37B}"/>
          </ac:cxnSpMkLst>
        </pc:cxnChg>
      </pc:sldChg>
      <pc:sldChg chg="delSp modSp">
        <pc:chgData name="Rayen MOKRANI" userId="S::rayen.mokrani@enpc.fr::04390893-5014-4706-9d5b-f186102ff2cb" providerId="AD" clId="Web-{DCA1A0FB-B6D5-4502-0C24-E276565591F1}" dt="2025-03-16T13:16:57.854" v="3"/>
        <pc:sldMkLst>
          <pc:docMk/>
          <pc:sldMk cId="376092898" sldId="281"/>
        </pc:sldMkLst>
        <pc:picChg chg="topLvl">
          <ac:chgData name="Rayen MOKRANI" userId="S::rayen.mokrani@enpc.fr::04390893-5014-4706-9d5b-f186102ff2cb" providerId="AD" clId="Web-{DCA1A0FB-B6D5-4502-0C24-E276565591F1}" dt="2025-03-16T13:16:57.854" v="3"/>
          <ac:picMkLst>
            <pc:docMk/>
            <pc:sldMk cId="376092898" sldId="281"/>
            <ac:picMk id="22" creationId="{23217521-A6FE-38BD-7F72-2730D741DF45}"/>
          </ac:picMkLst>
        </pc:picChg>
      </pc:sldChg>
    </pc:docChg>
  </pc:docChgLst>
  <pc:docChgLst>
    <pc:chgData name="Rayen MOKRANI" userId="S::rayen.mokrani@enpc.fr::04390893-5014-4706-9d5b-f186102ff2cb" providerId="AD" clId="Web-{E4CBF57A-1B89-865C-0149-C4BC658EFB5B}"/>
    <pc:docChg chg="modSld">
      <pc:chgData name="Rayen MOKRANI" userId="S::rayen.mokrani@enpc.fr::04390893-5014-4706-9d5b-f186102ff2cb" providerId="AD" clId="Web-{E4CBF57A-1B89-865C-0149-C4BC658EFB5B}" dt="2025-03-26T09:00:49.027" v="19" actId="20577"/>
      <pc:docMkLst>
        <pc:docMk/>
      </pc:docMkLst>
      <pc:sldChg chg="modSp">
        <pc:chgData name="Rayen MOKRANI" userId="S::rayen.mokrani@enpc.fr::04390893-5014-4706-9d5b-f186102ff2cb" providerId="AD" clId="Web-{E4CBF57A-1B89-865C-0149-C4BC658EFB5B}" dt="2025-03-26T09:00:49.027" v="19" actId="20577"/>
        <pc:sldMkLst>
          <pc:docMk/>
          <pc:sldMk cId="2896414235" sldId="300"/>
        </pc:sldMkLst>
        <pc:graphicFrameChg chg="modGraphic">
          <ac:chgData name="Rayen MOKRANI" userId="S::rayen.mokrani@enpc.fr::04390893-5014-4706-9d5b-f186102ff2cb" providerId="AD" clId="Web-{E4CBF57A-1B89-865C-0149-C4BC658EFB5B}" dt="2025-03-26T09:00:49.027" v="19" actId="20577"/>
          <ac:graphicFrameMkLst>
            <pc:docMk/>
            <pc:sldMk cId="2896414235" sldId="300"/>
            <ac:graphicFrameMk id="4" creationId="{A2305D4C-73E1-BB32-AD14-3E1277231B10}"/>
          </ac:graphicFrameMkLst>
        </pc:graphicFrameChg>
      </pc:sldChg>
    </pc:docChg>
  </pc:docChgLst>
  <pc:docChgLst>
    <pc:chgData name="Rayen MOKRANI" userId="S::rayen.mokrani@enpc.fr::04390893-5014-4706-9d5b-f186102ff2cb" providerId="AD" clId="Web-{E07EBD4C-E454-F457-98FA-E61EB5E78E2D}"/>
    <pc:docChg chg="addSld delSld modSld sldOrd">
      <pc:chgData name="Rayen MOKRANI" userId="S::rayen.mokrani@enpc.fr::04390893-5014-4706-9d5b-f186102ff2cb" providerId="AD" clId="Web-{E07EBD4C-E454-F457-98FA-E61EB5E78E2D}" dt="2025-03-15T19:53:19.421" v="963" actId="20577"/>
      <pc:docMkLst>
        <pc:docMk/>
      </pc:docMkLst>
      <pc:sldChg chg="modSp">
        <pc:chgData name="Rayen MOKRANI" userId="S::rayen.mokrani@enpc.fr::04390893-5014-4706-9d5b-f186102ff2cb" providerId="AD" clId="Web-{E07EBD4C-E454-F457-98FA-E61EB5E78E2D}" dt="2025-03-15T19:26:15.925" v="512" actId="20577"/>
        <pc:sldMkLst>
          <pc:docMk/>
          <pc:sldMk cId="3784089036" sldId="256"/>
        </pc:sldMkLst>
        <pc:spChg chg="mod">
          <ac:chgData name="Rayen MOKRANI" userId="S::rayen.mokrani@enpc.fr::04390893-5014-4706-9d5b-f186102ff2cb" providerId="AD" clId="Web-{E07EBD4C-E454-F457-98FA-E61EB5E78E2D}" dt="2025-03-15T18:50:34.725" v="3" actId="20577"/>
          <ac:spMkLst>
            <pc:docMk/>
            <pc:sldMk cId="3784089036" sldId="256"/>
            <ac:spMk id="2" creationId="{00000000-0000-0000-0000-000000000000}"/>
          </ac:spMkLst>
        </pc:spChg>
        <pc:spChg chg="mod">
          <ac:chgData name="Rayen MOKRANI" userId="S::rayen.mokrani@enpc.fr::04390893-5014-4706-9d5b-f186102ff2cb" providerId="AD" clId="Web-{E07EBD4C-E454-F457-98FA-E61EB5E78E2D}" dt="2025-03-15T19:26:15.925" v="512" actId="20577"/>
          <ac:spMkLst>
            <pc:docMk/>
            <pc:sldMk cId="3784089036" sldId="256"/>
            <ac:spMk id="3" creationId="{00000000-0000-0000-0000-000000000000}"/>
          </ac:spMkLst>
        </pc:spChg>
      </pc:sldChg>
      <pc:sldChg chg="addSp modSp">
        <pc:chgData name="Rayen MOKRANI" userId="S::rayen.mokrani@enpc.fr::04390893-5014-4706-9d5b-f186102ff2cb" providerId="AD" clId="Web-{E07EBD4C-E454-F457-98FA-E61EB5E78E2D}" dt="2025-03-15T19:25:19.626" v="495" actId="1076"/>
        <pc:sldMkLst>
          <pc:docMk/>
          <pc:sldMk cId="924365700" sldId="257"/>
        </pc:sldMkLst>
        <pc:spChg chg="mod">
          <ac:chgData name="Rayen MOKRANI" userId="S::rayen.mokrani@enpc.fr::04390893-5014-4706-9d5b-f186102ff2cb" providerId="AD" clId="Web-{E07EBD4C-E454-F457-98FA-E61EB5E78E2D}" dt="2025-03-15T19:25:19.626" v="495" actId="1076"/>
          <ac:spMkLst>
            <pc:docMk/>
            <pc:sldMk cId="924365700" sldId="257"/>
            <ac:spMk id="2" creationId="{F1762760-90BB-B4B5-E70D-446C1507B439}"/>
          </ac:spMkLst>
        </pc:spChg>
        <pc:spChg chg="mod">
          <ac:chgData name="Rayen MOKRANI" userId="S::rayen.mokrani@enpc.fr::04390893-5014-4706-9d5b-f186102ff2cb" providerId="AD" clId="Web-{E07EBD4C-E454-F457-98FA-E61EB5E78E2D}" dt="2025-03-15T18:50:56.632" v="9"/>
          <ac:spMkLst>
            <pc:docMk/>
            <pc:sldMk cId="924365700" sldId="257"/>
            <ac:spMk id="3" creationId="{DC219442-97C0-AD78-BC75-89E95FF51E2B}"/>
          </ac:spMkLst>
        </pc:spChg>
        <pc:spChg chg="add">
          <ac:chgData name="Rayen MOKRANI" userId="S::rayen.mokrani@enpc.fr::04390893-5014-4706-9d5b-f186102ff2cb" providerId="AD" clId="Web-{E07EBD4C-E454-F457-98FA-E61EB5E78E2D}" dt="2025-03-15T19:25:16.361" v="494"/>
          <ac:spMkLst>
            <pc:docMk/>
            <pc:sldMk cId="924365700" sldId="257"/>
            <ac:spMk id="5" creationId="{EF534AD6-F190-36D9-6F31-4FEEC8994D94}"/>
          </ac:spMkLst>
        </pc:spChg>
      </pc:sldChg>
      <pc:sldChg chg="addSp modSp">
        <pc:chgData name="Rayen MOKRANI" userId="S::rayen.mokrani@enpc.fr::04390893-5014-4706-9d5b-f186102ff2cb" providerId="AD" clId="Web-{E07EBD4C-E454-F457-98FA-E61EB5E78E2D}" dt="2025-03-15T19:53:10.952" v="959" actId="20577"/>
        <pc:sldMkLst>
          <pc:docMk/>
          <pc:sldMk cId="3822474246" sldId="258"/>
        </pc:sldMkLst>
        <pc:spChg chg="mod">
          <ac:chgData name="Rayen MOKRANI" userId="S::rayen.mokrani@enpc.fr::04390893-5014-4706-9d5b-f186102ff2cb" providerId="AD" clId="Web-{E07EBD4C-E454-F457-98FA-E61EB5E78E2D}" dt="2025-03-15T19:25:25.923" v="497" actId="1076"/>
          <ac:spMkLst>
            <pc:docMk/>
            <pc:sldMk cId="3822474246" sldId="258"/>
            <ac:spMk id="2" creationId="{47FF2CD3-F16E-F18C-B06B-44DCED99422C}"/>
          </ac:spMkLst>
        </pc:spChg>
        <pc:spChg chg="mod">
          <ac:chgData name="Rayen MOKRANI" userId="S::rayen.mokrani@enpc.fr::04390893-5014-4706-9d5b-f186102ff2cb" providerId="AD" clId="Web-{E07EBD4C-E454-F457-98FA-E61EB5E78E2D}" dt="2025-03-15T19:53:10.952" v="959" actId="20577"/>
          <ac:spMkLst>
            <pc:docMk/>
            <pc:sldMk cId="3822474246" sldId="258"/>
            <ac:spMk id="3" creationId="{CD71C16B-8118-073B-31F6-A84A3F6A821B}"/>
          </ac:spMkLst>
        </pc:spChg>
        <pc:spChg chg="add">
          <ac:chgData name="Rayen MOKRANI" userId="S::rayen.mokrani@enpc.fr::04390893-5014-4706-9d5b-f186102ff2cb" providerId="AD" clId="Web-{E07EBD4C-E454-F457-98FA-E61EB5E78E2D}" dt="2025-03-15T19:25:23.392" v="496"/>
          <ac:spMkLst>
            <pc:docMk/>
            <pc:sldMk cId="3822474246" sldId="258"/>
            <ac:spMk id="5" creationId="{D1573E80-26F9-2098-800C-6FBD5BD4449F}"/>
          </ac:spMkLst>
        </pc:spChg>
      </pc:sldChg>
      <pc:sldChg chg="addSp modSp">
        <pc:chgData name="Rayen MOKRANI" userId="S::rayen.mokrani@enpc.fr::04390893-5014-4706-9d5b-f186102ff2cb" providerId="AD" clId="Web-{E07EBD4C-E454-F457-98FA-E61EB5E78E2D}" dt="2025-03-15T19:23:20.463" v="459" actId="1076"/>
        <pc:sldMkLst>
          <pc:docMk/>
          <pc:sldMk cId="92953860" sldId="259"/>
        </pc:sldMkLst>
        <pc:spChg chg="mod">
          <ac:chgData name="Rayen MOKRANI" userId="S::rayen.mokrani@enpc.fr::04390893-5014-4706-9d5b-f186102ff2cb" providerId="AD" clId="Web-{E07EBD4C-E454-F457-98FA-E61EB5E78E2D}" dt="2025-03-15T19:23:18.103" v="458" actId="1076"/>
          <ac:spMkLst>
            <pc:docMk/>
            <pc:sldMk cId="92953860" sldId="259"/>
            <ac:spMk id="2" creationId="{9FEC82C3-E7DD-21B2-F38C-58AA1C306EA0}"/>
          </ac:spMkLst>
        </pc:spChg>
        <pc:spChg chg="mod">
          <ac:chgData name="Rayen MOKRANI" userId="S::rayen.mokrani@enpc.fr::04390893-5014-4706-9d5b-f186102ff2cb" providerId="AD" clId="Web-{E07EBD4C-E454-F457-98FA-E61EB5E78E2D}" dt="2025-03-15T18:51:08.429" v="14"/>
          <ac:spMkLst>
            <pc:docMk/>
            <pc:sldMk cId="92953860" sldId="259"/>
            <ac:spMk id="3" creationId="{6E877F10-DB24-E810-E4F6-8E680F7B6411}"/>
          </ac:spMkLst>
        </pc:spChg>
        <pc:spChg chg="add mod">
          <ac:chgData name="Rayen MOKRANI" userId="S::rayen.mokrani@enpc.fr::04390893-5014-4706-9d5b-f186102ff2cb" providerId="AD" clId="Web-{E07EBD4C-E454-F457-98FA-E61EB5E78E2D}" dt="2025-03-15T19:23:20.463" v="459" actId="1076"/>
          <ac:spMkLst>
            <pc:docMk/>
            <pc:sldMk cId="92953860" sldId="259"/>
            <ac:spMk id="4" creationId="{BB5E50D2-8AB0-49AF-8AEE-DBA00DB09502}"/>
          </ac:spMkLst>
        </pc:spChg>
        <pc:picChg chg="mod">
          <ac:chgData name="Rayen MOKRANI" userId="S::rayen.mokrani@enpc.fr::04390893-5014-4706-9d5b-f186102ff2cb" providerId="AD" clId="Web-{E07EBD4C-E454-F457-98FA-E61EB5E78E2D}" dt="2025-03-15T18:51:35.571" v="26"/>
          <ac:picMkLst>
            <pc:docMk/>
            <pc:sldMk cId="92953860" sldId="259"/>
            <ac:picMk id="7" creationId="{E661C5CE-61CD-35F4-3D28-7DA25152FB69}"/>
          </ac:picMkLst>
        </pc:picChg>
        <pc:picChg chg="mod">
          <ac:chgData name="Rayen MOKRANI" userId="S::rayen.mokrani@enpc.fr::04390893-5014-4706-9d5b-f186102ff2cb" providerId="AD" clId="Web-{E07EBD4C-E454-F457-98FA-E61EB5E78E2D}" dt="2025-03-15T18:51:31.945" v="24"/>
          <ac:picMkLst>
            <pc:docMk/>
            <pc:sldMk cId="92953860" sldId="259"/>
            <ac:picMk id="8" creationId="{3208DF42-7773-5AFC-58D8-A2442896A8C5}"/>
          </ac:picMkLst>
        </pc:picChg>
        <pc:picChg chg="mod">
          <ac:chgData name="Rayen MOKRANI" userId="S::rayen.mokrani@enpc.fr::04390893-5014-4706-9d5b-f186102ff2cb" providerId="AD" clId="Web-{E07EBD4C-E454-F457-98FA-E61EB5E78E2D}" dt="2025-03-15T18:51:33.680" v="25"/>
          <ac:picMkLst>
            <pc:docMk/>
            <pc:sldMk cId="92953860" sldId="259"/>
            <ac:picMk id="10" creationId="{0EC5991B-E743-EDD2-1460-0D72BACCD719}"/>
          </ac:picMkLst>
        </pc:picChg>
        <pc:picChg chg="mod">
          <ac:chgData name="Rayen MOKRANI" userId="S::rayen.mokrani@enpc.fr::04390893-5014-4706-9d5b-f186102ff2cb" providerId="AD" clId="Web-{E07EBD4C-E454-F457-98FA-E61EB5E78E2D}" dt="2025-03-15T18:51:37.774" v="27" actId="1076"/>
          <ac:picMkLst>
            <pc:docMk/>
            <pc:sldMk cId="92953860" sldId="259"/>
            <ac:picMk id="11" creationId="{092512B3-1ABB-8975-8CC7-F897D1E3E157}"/>
          </ac:picMkLst>
        </pc:picChg>
      </pc:sldChg>
      <pc:sldChg chg="addSp delSp modSp">
        <pc:chgData name="Rayen MOKRANI" userId="S::rayen.mokrani@enpc.fr::04390893-5014-4706-9d5b-f186102ff2cb" providerId="AD" clId="Web-{E07EBD4C-E454-F457-98FA-E61EB5E78E2D}" dt="2025-03-15T19:23:30.963" v="463"/>
        <pc:sldMkLst>
          <pc:docMk/>
          <pc:sldMk cId="260599516" sldId="261"/>
        </pc:sldMkLst>
        <pc:spChg chg="mod">
          <ac:chgData name="Rayen MOKRANI" userId="S::rayen.mokrani@enpc.fr::04390893-5014-4706-9d5b-f186102ff2cb" providerId="AD" clId="Web-{E07EBD4C-E454-F457-98FA-E61EB5E78E2D}" dt="2025-03-15T18:51:47.485" v="29"/>
          <ac:spMkLst>
            <pc:docMk/>
            <pc:sldMk cId="260599516" sldId="261"/>
            <ac:spMk id="3" creationId="{4A90EB6A-70F8-E967-53D6-09CA01ABB823}"/>
          </ac:spMkLst>
        </pc:spChg>
        <pc:spChg chg="add">
          <ac:chgData name="Rayen MOKRANI" userId="S::rayen.mokrani@enpc.fr::04390893-5014-4706-9d5b-f186102ff2cb" providerId="AD" clId="Web-{E07EBD4C-E454-F457-98FA-E61EB5E78E2D}" dt="2025-03-15T19:23:28.744" v="461"/>
          <ac:spMkLst>
            <pc:docMk/>
            <pc:sldMk cId="260599516" sldId="261"/>
            <ac:spMk id="9" creationId="{71685480-9651-1719-4063-103BA77B172B}"/>
          </ac:spMkLst>
        </pc:spChg>
        <pc:spChg chg="add">
          <ac:chgData name="Rayen MOKRANI" userId="S::rayen.mokrani@enpc.fr::04390893-5014-4706-9d5b-f186102ff2cb" providerId="AD" clId="Web-{E07EBD4C-E454-F457-98FA-E61EB5E78E2D}" dt="2025-03-15T19:23:28.776" v="462"/>
          <ac:spMkLst>
            <pc:docMk/>
            <pc:sldMk cId="260599516" sldId="261"/>
            <ac:spMk id="11" creationId="{651360C9-6886-EB52-3267-344ED3E24D44}"/>
          </ac:spMkLst>
        </pc:spChg>
      </pc:sldChg>
      <pc:sldChg chg="addSp delSp modSp">
        <pc:chgData name="Rayen MOKRANI" userId="S::rayen.mokrani@enpc.fr::04390893-5014-4706-9d5b-f186102ff2cb" providerId="AD" clId="Web-{E07EBD4C-E454-F457-98FA-E61EB5E78E2D}" dt="2025-03-15T19:23:41.073" v="466"/>
        <pc:sldMkLst>
          <pc:docMk/>
          <pc:sldMk cId="2213054890" sldId="262"/>
        </pc:sldMkLst>
        <pc:spChg chg="mod">
          <ac:chgData name="Rayen MOKRANI" userId="S::rayen.mokrani@enpc.fr::04390893-5014-4706-9d5b-f186102ff2cb" providerId="AD" clId="Web-{E07EBD4C-E454-F457-98FA-E61EB5E78E2D}" dt="2025-03-15T18:51:51.344" v="30"/>
          <ac:spMkLst>
            <pc:docMk/>
            <pc:sldMk cId="2213054890" sldId="262"/>
            <ac:spMk id="2" creationId="{FE8374C1-796A-478C-6B71-C03C04C6D3E6}"/>
          </ac:spMkLst>
        </pc:spChg>
        <pc:spChg chg="add">
          <ac:chgData name="Rayen MOKRANI" userId="S::rayen.mokrani@enpc.fr::04390893-5014-4706-9d5b-f186102ff2cb" providerId="AD" clId="Web-{E07EBD4C-E454-F457-98FA-E61EB5E78E2D}" dt="2025-03-15T19:23:34.745" v="465"/>
          <ac:spMkLst>
            <pc:docMk/>
            <pc:sldMk cId="2213054890" sldId="262"/>
            <ac:spMk id="7" creationId="{172A03C3-6B5E-B6CE-BE42-BE5415BD0B1F}"/>
          </ac:spMkLst>
        </pc:spChg>
      </pc:sldChg>
      <pc:sldChg chg="addSp modSp">
        <pc:chgData name="Rayen MOKRANI" userId="S::rayen.mokrani@enpc.fr::04390893-5014-4706-9d5b-f186102ff2cb" providerId="AD" clId="Web-{E07EBD4C-E454-F457-98FA-E61EB5E78E2D}" dt="2025-03-15T19:23:50.151" v="467"/>
        <pc:sldMkLst>
          <pc:docMk/>
          <pc:sldMk cId="1714135183" sldId="263"/>
        </pc:sldMkLst>
        <pc:spChg chg="mod">
          <ac:chgData name="Rayen MOKRANI" userId="S::rayen.mokrani@enpc.fr::04390893-5014-4706-9d5b-f186102ff2cb" providerId="AD" clId="Web-{E07EBD4C-E454-F457-98FA-E61EB5E78E2D}" dt="2025-03-15T18:51:54.532" v="31"/>
          <ac:spMkLst>
            <pc:docMk/>
            <pc:sldMk cId="1714135183" sldId="263"/>
            <ac:spMk id="2" creationId="{65B91086-6B51-9628-6484-CCBFD7441589}"/>
          </ac:spMkLst>
        </pc:spChg>
        <pc:spChg chg="add">
          <ac:chgData name="Rayen MOKRANI" userId="S::rayen.mokrani@enpc.fr::04390893-5014-4706-9d5b-f186102ff2cb" providerId="AD" clId="Web-{E07EBD4C-E454-F457-98FA-E61EB5E78E2D}" dt="2025-03-15T19:23:50.151" v="467"/>
          <ac:spMkLst>
            <pc:docMk/>
            <pc:sldMk cId="1714135183" sldId="263"/>
            <ac:spMk id="4" creationId="{730C5351-55AC-16E6-AE1C-A940105B6C7E}"/>
          </ac:spMkLst>
        </pc:spChg>
      </pc:sldChg>
      <pc:sldChg chg="addSp modSp modNotes">
        <pc:chgData name="Rayen MOKRANI" userId="S::rayen.mokrani@enpc.fr::04390893-5014-4706-9d5b-f186102ff2cb" providerId="AD" clId="Web-{E07EBD4C-E454-F457-98FA-E61EB5E78E2D}" dt="2025-03-15T19:23:51.948" v="468"/>
        <pc:sldMkLst>
          <pc:docMk/>
          <pc:sldMk cId="3104794715" sldId="264"/>
        </pc:sldMkLst>
        <pc:spChg chg="mod">
          <ac:chgData name="Rayen MOKRANI" userId="S::rayen.mokrani@enpc.fr::04390893-5014-4706-9d5b-f186102ff2cb" providerId="AD" clId="Web-{E07EBD4C-E454-F457-98FA-E61EB5E78E2D}" dt="2025-03-15T18:51:58.172" v="32"/>
          <ac:spMkLst>
            <pc:docMk/>
            <pc:sldMk cId="3104794715" sldId="264"/>
            <ac:spMk id="2" creationId="{BBA08ADC-D4C7-1E05-04AE-CEDF1BE2C815}"/>
          </ac:spMkLst>
        </pc:spChg>
        <pc:spChg chg="add">
          <ac:chgData name="Rayen MOKRANI" userId="S::rayen.mokrani@enpc.fr::04390893-5014-4706-9d5b-f186102ff2cb" providerId="AD" clId="Web-{E07EBD4C-E454-F457-98FA-E61EB5E78E2D}" dt="2025-03-15T19:23:51.948" v="468"/>
          <ac:spMkLst>
            <pc:docMk/>
            <pc:sldMk cId="3104794715" sldId="264"/>
            <ac:spMk id="5" creationId="{CF20B395-F03B-2B98-30B0-B19A78196ADA}"/>
          </ac:spMkLst>
        </pc:spChg>
      </pc:sldChg>
      <pc:sldChg chg="addSp delSp modSp del modNotes">
        <pc:chgData name="Rayen MOKRANI" userId="S::rayen.mokrani@enpc.fr::04390893-5014-4706-9d5b-f186102ff2cb" providerId="AD" clId="Web-{E07EBD4C-E454-F457-98FA-E61EB5E78E2D}" dt="2025-03-15T19:16:15.371" v="371"/>
        <pc:sldMkLst>
          <pc:docMk/>
          <pc:sldMk cId="3200667223" sldId="266"/>
        </pc:sldMkLst>
      </pc:sldChg>
      <pc:sldChg chg="addSp delSp modSp del">
        <pc:chgData name="Rayen MOKRANI" userId="S::rayen.mokrani@enpc.fr::04390893-5014-4706-9d5b-f186102ff2cb" providerId="AD" clId="Web-{E07EBD4C-E454-F457-98FA-E61EB5E78E2D}" dt="2025-03-15T19:46:30.749" v="914"/>
        <pc:sldMkLst>
          <pc:docMk/>
          <pc:sldMk cId="3820804350" sldId="267"/>
        </pc:sldMkLst>
      </pc:sldChg>
      <pc:sldChg chg="addSp delSp modSp ord">
        <pc:chgData name="Rayen MOKRANI" userId="S::rayen.mokrani@enpc.fr::04390893-5014-4706-9d5b-f186102ff2cb" providerId="AD" clId="Web-{E07EBD4C-E454-F457-98FA-E61EB5E78E2D}" dt="2025-03-15T19:51:58.325" v="953" actId="20577"/>
        <pc:sldMkLst>
          <pc:docMk/>
          <pc:sldMk cId="396899249" sldId="268"/>
        </pc:sldMkLst>
        <pc:spChg chg="mod">
          <ac:chgData name="Rayen MOKRANI" userId="S::rayen.mokrani@enpc.fr::04390893-5014-4706-9d5b-f186102ff2cb" providerId="AD" clId="Web-{E07EBD4C-E454-F457-98FA-E61EB5E78E2D}" dt="2025-03-15T19:36:05.445" v="658" actId="20577"/>
          <ac:spMkLst>
            <pc:docMk/>
            <pc:sldMk cId="396899249" sldId="268"/>
            <ac:spMk id="2" creationId="{CD6E95AE-87AD-A71D-8095-BE4B1FF7579C}"/>
          </ac:spMkLst>
        </pc:spChg>
        <pc:spChg chg="mod">
          <ac:chgData name="Rayen MOKRANI" userId="S::rayen.mokrani@enpc.fr::04390893-5014-4706-9d5b-f186102ff2cb" providerId="AD" clId="Web-{E07EBD4C-E454-F457-98FA-E61EB5E78E2D}" dt="2025-03-15T19:51:58.325" v="953" actId="20577"/>
          <ac:spMkLst>
            <pc:docMk/>
            <pc:sldMk cId="396899249" sldId="268"/>
            <ac:spMk id="3" creationId="{A45A740F-9C49-5843-70F7-02DD14AB4772}"/>
          </ac:spMkLst>
        </pc:spChg>
        <pc:spChg chg="add">
          <ac:chgData name="Rayen MOKRANI" userId="S::rayen.mokrani@enpc.fr::04390893-5014-4706-9d5b-f186102ff2cb" providerId="AD" clId="Web-{E07EBD4C-E454-F457-98FA-E61EB5E78E2D}" dt="2025-03-15T19:24:51.012" v="486"/>
          <ac:spMkLst>
            <pc:docMk/>
            <pc:sldMk cId="396899249" sldId="268"/>
            <ac:spMk id="6" creationId="{03453413-4575-60ED-3AAF-A4031218A1AE}"/>
          </ac:spMkLst>
        </pc:spChg>
      </pc:sldChg>
      <pc:sldChg chg="addSp modSp">
        <pc:chgData name="Rayen MOKRANI" userId="S::rayen.mokrani@enpc.fr::04390893-5014-4706-9d5b-f186102ff2cb" providerId="AD" clId="Web-{E07EBD4C-E454-F457-98FA-E61EB5E78E2D}" dt="2025-03-15T19:46:01.592" v="903" actId="20577"/>
        <pc:sldMkLst>
          <pc:docMk/>
          <pc:sldMk cId="3960257902" sldId="269"/>
        </pc:sldMkLst>
      </pc:sldChg>
      <pc:sldChg chg="addSp delSp modSp">
        <pc:chgData name="Rayen MOKRANI" userId="S::rayen.mokrani@enpc.fr::04390893-5014-4706-9d5b-f186102ff2cb" providerId="AD" clId="Web-{E07EBD4C-E454-F457-98FA-E61EB5E78E2D}" dt="2025-03-15T19:36:00.445" v="655" actId="20577"/>
        <pc:sldMkLst>
          <pc:docMk/>
          <pc:sldMk cId="2016412597" sldId="271"/>
        </pc:sldMkLst>
        <pc:spChg chg="mod">
          <ac:chgData name="Rayen MOKRANI" userId="S::rayen.mokrani@enpc.fr::04390893-5014-4706-9d5b-f186102ff2cb" providerId="AD" clId="Web-{E07EBD4C-E454-F457-98FA-E61EB5E78E2D}" dt="2025-03-15T18:52:45.377" v="49"/>
          <ac:spMkLst>
            <pc:docMk/>
            <pc:sldMk cId="2016412597" sldId="271"/>
            <ac:spMk id="3" creationId="{0CA69D2A-D5AA-09FF-A71E-4CD1CC0EFA67}"/>
          </ac:spMkLst>
        </pc:spChg>
        <pc:spChg chg="add">
          <ac:chgData name="Rayen MOKRANI" userId="S::rayen.mokrani@enpc.fr::04390893-5014-4706-9d5b-f186102ff2cb" providerId="AD" clId="Web-{E07EBD4C-E454-F457-98FA-E61EB5E78E2D}" dt="2025-03-15T19:24:58.376" v="490"/>
          <ac:spMkLst>
            <pc:docMk/>
            <pc:sldMk cId="2016412597" sldId="271"/>
            <ac:spMk id="5" creationId="{31FB8CF8-CC52-F971-6102-BBE5B65AEE63}"/>
          </ac:spMkLst>
        </pc:spChg>
        <pc:spChg chg="add mod">
          <ac:chgData name="Rayen MOKRANI" userId="S::rayen.mokrani@enpc.fr::04390893-5014-4706-9d5b-f186102ff2cb" providerId="AD" clId="Web-{E07EBD4C-E454-F457-98FA-E61EB5E78E2D}" dt="2025-03-15T19:36:00.445" v="655" actId="20577"/>
          <ac:spMkLst>
            <pc:docMk/>
            <pc:sldMk cId="2016412597" sldId="271"/>
            <ac:spMk id="9" creationId="{ED28D602-1036-D3E6-E54B-7AB7B07EFD98}"/>
          </ac:spMkLst>
        </pc:spChg>
      </pc:sldChg>
      <pc:sldChg chg="addSp delSp modSp">
        <pc:chgData name="Rayen MOKRANI" userId="S::rayen.mokrani@enpc.fr::04390893-5014-4706-9d5b-f186102ff2cb" providerId="AD" clId="Web-{E07EBD4C-E454-F457-98FA-E61EB5E78E2D}" dt="2025-03-15T19:26:02.049" v="504"/>
        <pc:sldMkLst>
          <pc:docMk/>
          <pc:sldMk cId="4282797759" sldId="272"/>
        </pc:sldMkLst>
        <pc:spChg chg="mod">
          <ac:chgData name="Rayen MOKRANI" userId="S::rayen.mokrani@enpc.fr::04390893-5014-4706-9d5b-f186102ff2cb" providerId="AD" clId="Web-{E07EBD4C-E454-F457-98FA-E61EB5E78E2D}" dt="2025-03-15T19:25:54.518" v="501" actId="1076"/>
          <ac:spMkLst>
            <pc:docMk/>
            <pc:sldMk cId="4282797759" sldId="272"/>
            <ac:spMk id="2" creationId="{8BC9313B-10C5-2849-E526-3D3CCE081711}"/>
          </ac:spMkLst>
        </pc:spChg>
        <pc:spChg chg="mod">
          <ac:chgData name="Rayen MOKRANI" userId="S::rayen.mokrani@enpc.fr::04390893-5014-4706-9d5b-f186102ff2cb" providerId="AD" clId="Web-{E07EBD4C-E454-F457-98FA-E61EB5E78E2D}" dt="2025-03-15T18:52:48.471" v="51"/>
          <ac:spMkLst>
            <pc:docMk/>
            <pc:sldMk cId="4282797759" sldId="272"/>
            <ac:spMk id="3" creationId="{5EF7C300-119B-7FA6-6800-BA7C06CB2D83}"/>
          </ac:spMkLst>
        </pc:spChg>
        <pc:spChg chg="add">
          <ac:chgData name="Rayen MOKRANI" userId="S::rayen.mokrani@enpc.fr::04390893-5014-4706-9d5b-f186102ff2cb" providerId="AD" clId="Web-{E07EBD4C-E454-F457-98FA-E61EB5E78E2D}" dt="2025-03-15T19:26:02.049" v="504"/>
          <ac:spMkLst>
            <pc:docMk/>
            <pc:sldMk cId="4282797759" sldId="272"/>
            <ac:spMk id="7" creationId="{F844FB13-A847-B764-4111-4D4BB721D571}"/>
          </ac:spMkLst>
        </pc:spChg>
      </pc:sldChg>
      <pc:sldChg chg="addSp modSp">
        <pc:chgData name="Rayen MOKRANI" userId="S::rayen.mokrani@enpc.fr::04390893-5014-4706-9d5b-f186102ff2cb" providerId="AD" clId="Web-{E07EBD4C-E454-F457-98FA-E61EB5E78E2D}" dt="2025-03-15T19:26:29.581" v="514"/>
        <pc:sldMkLst>
          <pc:docMk/>
          <pc:sldMk cId="3895236867" sldId="273"/>
        </pc:sldMkLst>
        <pc:spChg chg="mod">
          <ac:chgData name="Rayen MOKRANI" userId="S::rayen.mokrani@enpc.fr::04390893-5014-4706-9d5b-f186102ff2cb" providerId="AD" clId="Web-{E07EBD4C-E454-F457-98FA-E61EB5E78E2D}" dt="2025-03-15T19:26:28.503" v="513" actId="1076"/>
          <ac:spMkLst>
            <pc:docMk/>
            <pc:sldMk cId="3895236867" sldId="273"/>
            <ac:spMk id="2" creationId="{5BD76440-4B60-04E6-C971-876954C32D9C}"/>
          </ac:spMkLst>
        </pc:spChg>
        <pc:spChg chg="add">
          <ac:chgData name="Rayen MOKRANI" userId="S::rayen.mokrani@enpc.fr::04390893-5014-4706-9d5b-f186102ff2cb" providerId="AD" clId="Web-{E07EBD4C-E454-F457-98FA-E61EB5E78E2D}" dt="2025-03-15T19:26:29.581" v="514"/>
          <ac:spMkLst>
            <pc:docMk/>
            <pc:sldMk cId="3895236867" sldId="273"/>
            <ac:spMk id="4" creationId="{5A7BB832-E4C3-C0F0-D6D4-92152D9822D1}"/>
          </ac:spMkLst>
        </pc:spChg>
      </pc:sldChg>
      <pc:sldChg chg="addSp delSp modSp">
        <pc:chgData name="Rayen MOKRANI" userId="S::rayen.mokrani@enpc.fr::04390893-5014-4706-9d5b-f186102ff2cb" providerId="AD" clId="Web-{E07EBD4C-E454-F457-98FA-E61EB5E78E2D}" dt="2025-03-15T19:25:43.971" v="500"/>
        <pc:sldMkLst>
          <pc:docMk/>
          <pc:sldMk cId="3276395842" sldId="274"/>
        </pc:sldMkLst>
        <pc:spChg chg="mod">
          <ac:chgData name="Rayen MOKRANI" userId="S::rayen.mokrani@enpc.fr::04390893-5014-4706-9d5b-f186102ff2cb" providerId="AD" clId="Web-{E07EBD4C-E454-F457-98FA-E61EB5E78E2D}" dt="2025-03-15T18:50:59.694" v="10"/>
          <ac:spMkLst>
            <pc:docMk/>
            <pc:sldMk cId="3276395842" sldId="274"/>
            <ac:spMk id="2" creationId="{CBCBF32C-E098-907E-F5D0-4DB2B142EDEF}"/>
          </ac:spMkLst>
        </pc:spChg>
        <pc:spChg chg="add mod">
          <ac:chgData name="Rayen MOKRANI" userId="S::rayen.mokrani@enpc.fr::04390893-5014-4706-9d5b-f186102ff2cb" providerId="AD" clId="Web-{E07EBD4C-E454-F457-98FA-E61EB5E78E2D}" dt="2025-03-15T19:25:12.048" v="493" actId="14100"/>
          <ac:spMkLst>
            <pc:docMk/>
            <pc:sldMk cId="3276395842" sldId="274"/>
            <ac:spMk id="5" creationId="{05CCF4CE-9994-709A-23B1-F1E38F88EB9D}"/>
          </ac:spMkLst>
        </pc:spChg>
      </pc:sldChg>
      <pc:sldChg chg="addSp delSp modSp">
        <pc:chgData name="Rayen MOKRANI" userId="S::rayen.mokrani@enpc.fr::04390893-5014-4706-9d5b-f186102ff2cb" providerId="AD" clId="Web-{E07EBD4C-E454-F457-98FA-E61EB5E78E2D}" dt="2025-03-15T19:25:41.861" v="499"/>
        <pc:sldMkLst>
          <pc:docMk/>
          <pc:sldMk cId="3843588826" sldId="275"/>
        </pc:sldMkLst>
        <pc:spChg chg="mod">
          <ac:chgData name="Rayen MOKRANI" userId="S::rayen.mokrani@enpc.fr::04390893-5014-4706-9d5b-f186102ff2cb" providerId="AD" clId="Web-{E07EBD4C-E454-F457-98FA-E61EB5E78E2D}" dt="2025-03-15T18:50:48.022" v="6"/>
          <ac:spMkLst>
            <pc:docMk/>
            <pc:sldMk cId="3843588826" sldId="275"/>
            <ac:spMk id="2" creationId="{AEB985DF-D8FC-82F0-F759-F24EA8AED662}"/>
          </ac:spMkLst>
        </pc:spChg>
        <pc:spChg chg="add">
          <ac:chgData name="Rayen MOKRANI" userId="S::rayen.mokrani@enpc.fr::04390893-5014-4706-9d5b-f186102ff2cb" providerId="AD" clId="Web-{E07EBD4C-E454-F457-98FA-E61EB5E78E2D}" dt="2025-03-15T19:25:32.330" v="498"/>
          <ac:spMkLst>
            <pc:docMk/>
            <pc:sldMk cId="3843588826" sldId="275"/>
            <ac:spMk id="5" creationId="{A2B3593C-0808-5768-7684-51840B4640FE}"/>
          </ac:spMkLst>
        </pc:spChg>
      </pc:sldChg>
      <pc:sldChg chg="addSp delSp modSp del modNotes">
        <pc:chgData name="Rayen MOKRANI" userId="S::rayen.mokrani@enpc.fr::04390893-5014-4706-9d5b-f186102ff2cb" providerId="AD" clId="Web-{E07EBD4C-E454-F457-98FA-E61EB5E78E2D}" dt="2025-03-15T19:28:46.261" v="540"/>
        <pc:sldMkLst>
          <pc:docMk/>
          <pc:sldMk cId="2994294810" sldId="277"/>
        </pc:sldMkLst>
      </pc:sldChg>
      <pc:sldChg chg="addSp delSp modSp modNotes">
        <pc:chgData name="Rayen MOKRANI" userId="S::rayen.mokrani@enpc.fr::04390893-5014-4706-9d5b-f186102ff2cb" providerId="AD" clId="Web-{E07EBD4C-E454-F457-98FA-E61EB5E78E2D}" dt="2025-03-15T19:36:29.618" v="668"/>
        <pc:sldMkLst>
          <pc:docMk/>
          <pc:sldMk cId="1200540298" sldId="278"/>
        </pc:sldMkLst>
        <pc:spChg chg="add">
          <ac:chgData name="Rayen MOKRANI" userId="S::rayen.mokrani@enpc.fr::04390893-5014-4706-9d5b-f186102ff2cb" providerId="AD" clId="Web-{E07EBD4C-E454-F457-98FA-E61EB5E78E2D}" dt="2025-03-15T19:24:27.262" v="476"/>
          <ac:spMkLst>
            <pc:docMk/>
            <pc:sldMk cId="1200540298" sldId="278"/>
            <ac:spMk id="5" creationId="{BF226788-ADC3-B86E-6EBF-7542A011635B}"/>
          </ac:spMkLst>
        </pc:spChg>
        <pc:spChg chg="mod">
          <ac:chgData name="Rayen MOKRANI" userId="S::rayen.mokrani@enpc.fr::04390893-5014-4706-9d5b-f186102ff2cb" providerId="AD" clId="Web-{E07EBD4C-E454-F457-98FA-E61EB5E78E2D}" dt="2025-03-15T19:22:43.649" v="450"/>
          <ac:spMkLst>
            <pc:docMk/>
            <pc:sldMk cId="1200540298" sldId="278"/>
            <ac:spMk id="6" creationId="{AA61D013-F6C5-4BA6-F8D0-2F683B2ED927}"/>
          </ac:spMkLst>
        </pc:spChg>
        <pc:spChg chg="add mod">
          <ac:chgData name="Rayen MOKRANI" userId="S::rayen.mokrani@enpc.fr::04390893-5014-4706-9d5b-f186102ff2cb" providerId="AD" clId="Web-{E07EBD4C-E454-F457-98FA-E61EB5E78E2D}" dt="2025-03-15T19:36:29.618" v="668"/>
          <ac:spMkLst>
            <pc:docMk/>
            <pc:sldMk cId="1200540298" sldId="278"/>
            <ac:spMk id="10" creationId="{FE6C2E9C-313C-50FA-8FBE-34CAD6F39ABF}"/>
          </ac:spMkLst>
        </pc:spChg>
        <pc:spChg chg="mod">
          <ac:chgData name="Rayen MOKRANI" userId="S::rayen.mokrani@enpc.fr::04390893-5014-4706-9d5b-f186102ff2cb" providerId="AD" clId="Web-{E07EBD4C-E454-F457-98FA-E61EB5E78E2D}" dt="2025-03-15T19:22:43.634" v="449"/>
          <ac:spMkLst>
            <pc:docMk/>
            <pc:sldMk cId="1200540298" sldId="278"/>
            <ac:spMk id="15" creationId="{5E038463-5936-B6CE-AC6B-066B6E2E7BE5}"/>
          </ac:spMkLst>
        </pc:spChg>
      </pc:sldChg>
      <pc:sldChg chg="add del replId">
        <pc:chgData name="Rayen MOKRANI" userId="S::rayen.mokrani@enpc.fr::04390893-5014-4706-9d5b-f186102ff2cb" providerId="AD" clId="Web-{E07EBD4C-E454-F457-98FA-E61EB5E78E2D}" dt="2025-03-15T18:55:08.397" v="65"/>
        <pc:sldMkLst>
          <pc:docMk/>
          <pc:sldMk cId="2156723473" sldId="279"/>
        </pc:sldMkLst>
      </pc:sldChg>
      <pc:sldChg chg="addSp delSp modSp add del ord replId modNotes">
        <pc:chgData name="Rayen MOKRANI" userId="S::rayen.mokrani@enpc.fr::04390893-5014-4706-9d5b-f186102ff2cb" providerId="AD" clId="Web-{E07EBD4C-E454-F457-98FA-E61EB5E78E2D}" dt="2025-03-15T19:49:39.133" v="921"/>
        <pc:sldMkLst>
          <pc:docMk/>
          <pc:sldMk cId="2206225178" sldId="279"/>
        </pc:sldMkLst>
      </pc:sldChg>
      <pc:sldChg chg="addSp modSp add replId addAnim modNotes">
        <pc:chgData name="Rayen MOKRANI" userId="S::rayen.mokrani@enpc.fr::04390893-5014-4706-9d5b-f186102ff2cb" providerId="AD" clId="Web-{E07EBD4C-E454-F457-98FA-E61EB5E78E2D}" dt="2025-03-15T19:36:14.570" v="663" actId="20577"/>
        <pc:sldMkLst>
          <pc:docMk/>
          <pc:sldMk cId="3326602791" sldId="280"/>
        </pc:sldMkLst>
        <pc:spChg chg="mod">
          <ac:chgData name="Rayen MOKRANI" userId="S::rayen.mokrani@enpc.fr::04390893-5014-4706-9d5b-f186102ff2cb" providerId="AD" clId="Web-{E07EBD4C-E454-F457-98FA-E61EB5E78E2D}" dt="2025-03-15T19:36:14.570" v="663" actId="20577"/>
          <ac:spMkLst>
            <pc:docMk/>
            <pc:sldMk cId="3326602791" sldId="280"/>
            <ac:spMk id="2" creationId="{F64A514F-B00D-9BCC-AA70-B99B3E4F2FB9}"/>
          </ac:spMkLst>
        </pc:spChg>
        <pc:spChg chg="add">
          <ac:chgData name="Rayen MOKRANI" userId="S::rayen.mokrani@enpc.fr::04390893-5014-4706-9d5b-f186102ff2cb" providerId="AD" clId="Web-{E07EBD4C-E454-F457-98FA-E61EB5E78E2D}" dt="2025-03-15T19:24:10.871" v="474"/>
          <ac:spMkLst>
            <pc:docMk/>
            <pc:sldMk cId="3326602791" sldId="280"/>
            <ac:spMk id="5" creationId="{BA17F328-141E-28F8-D44C-669183064CDD}"/>
          </ac:spMkLst>
        </pc:spChg>
        <pc:spChg chg="mod">
          <ac:chgData name="Rayen MOKRANI" userId="S::rayen.mokrani@enpc.fr::04390893-5014-4706-9d5b-f186102ff2cb" providerId="AD" clId="Web-{E07EBD4C-E454-F457-98FA-E61EB5E78E2D}" dt="2025-03-15T19:22:38.227" v="446"/>
          <ac:spMkLst>
            <pc:docMk/>
            <pc:sldMk cId="3326602791" sldId="280"/>
            <ac:spMk id="15" creationId="{9018A3D8-2627-6C6E-3F5B-26504AF8FC60}"/>
          </ac:spMkLst>
        </pc:spChg>
      </pc:sldChg>
      <pc:sldChg chg="addSp delSp modSp add ord replId modNotes">
        <pc:chgData name="Rayen MOKRANI" userId="S::rayen.mokrani@enpc.fr::04390893-5014-4706-9d5b-f186102ff2cb" providerId="AD" clId="Web-{E07EBD4C-E454-F457-98FA-E61EB5E78E2D}" dt="2025-03-15T19:51:12.011" v="946" actId="1076"/>
        <pc:sldMkLst>
          <pc:docMk/>
          <pc:sldMk cId="376092898" sldId="281"/>
        </pc:sldMkLst>
        <pc:spChg chg="add">
          <ac:chgData name="Rayen MOKRANI" userId="S::rayen.mokrani@enpc.fr::04390893-5014-4706-9d5b-f186102ff2cb" providerId="AD" clId="Web-{E07EBD4C-E454-F457-98FA-E61EB5E78E2D}" dt="2025-03-15T19:23:58.433" v="470"/>
          <ac:spMkLst>
            <pc:docMk/>
            <pc:sldMk cId="376092898" sldId="281"/>
            <ac:spMk id="7" creationId="{21627DFA-59CB-C559-1615-8C7A9917C9B6}"/>
          </ac:spMkLst>
        </pc:spChg>
        <pc:spChg chg="add mod">
          <ac:chgData name="Rayen MOKRANI" userId="S::rayen.mokrani@enpc.fr::04390893-5014-4706-9d5b-f186102ff2cb" providerId="AD" clId="Web-{E07EBD4C-E454-F457-98FA-E61EB5E78E2D}" dt="2025-03-15T19:36:18.164" v="665" actId="20577"/>
          <ac:spMkLst>
            <pc:docMk/>
            <pc:sldMk cId="376092898" sldId="281"/>
            <ac:spMk id="20" creationId="{084167B3-467B-B708-BF71-D913FDB9A506}"/>
          </ac:spMkLst>
        </pc:spChg>
        <pc:grpChg chg="mod">
          <ac:chgData name="Rayen MOKRANI" userId="S::rayen.mokrani@enpc.fr::04390893-5014-4706-9d5b-f186102ff2cb" providerId="AD" clId="Web-{E07EBD4C-E454-F457-98FA-E61EB5E78E2D}" dt="2025-03-15T19:50:51.135" v="941" actId="1076"/>
          <ac:grpSpMkLst>
            <pc:docMk/>
            <pc:sldMk cId="376092898" sldId="281"/>
            <ac:grpSpMk id="13" creationId="{F242D09D-F15E-F46D-8F32-A218E7F9F2B0}"/>
          </ac:grpSpMkLst>
        </pc:grpChg>
        <pc:grpChg chg="mod">
          <ac:chgData name="Rayen MOKRANI" userId="S::rayen.mokrani@enpc.fr::04390893-5014-4706-9d5b-f186102ff2cb" providerId="AD" clId="Web-{E07EBD4C-E454-F457-98FA-E61EB5E78E2D}" dt="2025-03-15T19:50:48.307" v="940" actId="1076"/>
          <ac:grpSpMkLst>
            <pc:docMk/>
            <pc:sldMk cId="376092898" sldId="281"/>
            <ac:grpSpMk id="17" creationId="{DE555C23-7085-B86D-9768-15F04D16A5DA}"/>
          </ac:grpSpMkLst>
        </pc:grpChg>
        <pc:picChg chg="mod">
          <ac:chgData name="Rayen MOKRANI" userId="S::rayen.mokrani@enpc.fr::04390893-5014-4706-9d5b-f186102ff2cb" providerId="AD" clId="Web-{E07EBD4C-E454-F457-98FA-E61EB5E78E2D}" dt="2025-03-15T19:51:12.011" v="946" actId="1076"/>
          <ac:picMkLst>
            <pc:docMk/>
            <pc:sldMk cId="376092898" sldId="281"/>
            <ac:picMk id="4" creationId="{473209FE-A28F-D1F9-369B-801609EEF698}"/>
          </ac:picMkLst>
        </pc:picChg>
      </pc:sldChg>
      <pc:sldChg chg="addSp delSp modSp add replId modNotes">
        <pc:chgData name="Rayen MOKRANI" userId="S::rayen.mokrani@enpc.fr::04390893-5014-4706-9d5b-f186102ff2cb" providerId="AD" clId="Web-{E07EBD4C-E454-F457-98FA-E61EB5E78E2D}" dt="2025-03-15T19:51:46.574" v="950"/>
        <pc:sldMkLst>
          <pc:docMk/>
          <pc:sldMk cId="3619077224" sldId="282"/>
        </pc:sldMkLst>
        <pc:spChg chg="mod">
          <ac:chgData name="Rayen MOKRANI" userId="S::rayen.mokrani@enpc.fr::04390893-5014-4706-9d5b-f186102ff2cb" providerId="AD" clId="Web-{E07EBD4C-E454-F457-98FA-E61EB5E78E2D}" dt="2025-03-15T19:36:08.773" v="660" actId="20577"/>
          <ac:spMkLst>
            <pc:docMk/>
            <pc:sldMk cId="3619077224" sldId="282"/>
            <ac:spMk id="2" creationId="{8005ED05-5078-1743-4DA0-042038B2634D}"/>
          </ac:spMkLst>
        </pc:spChg>
        <pc:spChg chg="add">
          <ac:chgData name="Rayen MOKRANI" userId="S::rayen.mokrani@enpc.fr::04390893-5014-4706-9d5b-f186102ff2cb" providerId="AD" clId="Web-{E07EBD4C-E454-F457-98FA-E61EB5E78E2D}" dt="2025-03-15T19:24:36.496" v="480"/>
          <ac:spMkLst>
            <pc:docMk/>
            <pc:sldMk cId="3619077224" sldId="282"/>
            <ac:spMk id="7" creationId="{93CFF648-2E7B-F0A3-E2A0-191397C77F25}"/>
          </ac:spMkLst>
        </pc:spChg>
        <pc:grpChg chg="mod">
          <ac:chgData name="Rayen MOKRANI" userId="S::rayen.mokrani@enpc.fr::04390893-5014-4706-9d5b-f186102ff2cb" providerId="AD" clId="Web-{E07EBD4C-E454-F457-98FA-E61EB5E78E2D}" dt="2025-03-15T19:49:59.149" v="930" actId="1076"/>
          <ac:grpSpMkLst>
            <pc:docMk/>
            <pc:sldMk cId="3619077224" sldId="282"/>
            <ac:grpSpMk id="17" creationId="{026B15F2-80E4-6DA9-F3EA-7EDD84543372}"/>
          </ac:grpSpMkLst>
        </pc:grpChg>
        <pc:picChg chg="mod">
          <ac:chgData name="Rayen MOKRANI" userId="S::rayen.mokrani@enpc.fr::04390893-5014-4706-9d5b-f186102ff2cb" providerId="AD" clId="Web-{E07EBD4C-E454-F457-98FA-E61EB5E78E2D}" dt="2025-03-15T19:49:58.368" v="929" actId="1076"/>
          <ac:picMkLst>
            <pc:docMk/>
            <pc:sldMk cId="3619077224" sldId="282"/>
            <ac:picMk id="4" creationId="{6D8A89BB-97FC-48AE-5A68-B7B5DAB12475}"/>
          </ac:picMkLst>
        </pc:picChg>
        <pc:picChg chg="add mod">
          <ac:chgData name="Rayen MOKRANI" userId="S::rayen.mokrani@enpc.fr::04390893-5014-4706-9d5b-f186102ff2cb" providerId="AD" clId="Web-{E07EBD4C-E454-F457-98FA-E61EB5E78E2D}" dt="2025-03-15T19:49:49.493" v="926" actId="1076"/>
          <ac:picMkLst>
            <pc:docMk/>
            <pc:sldMk cId="3619077224" sldId="282"/>
            <ac:picMk id="11" creationId="{5124CCB8-0F5C-C556-2038-6FE68386BA63}"/>
          </ac:picMkLst>
        </pc:picChg>
      </pc:sldChg>
      <pc:sldChg chg="addSp delSp modSp add mod ord replId modClrScheme addAnim chgLayout modNotes">
        <pc:chgData name="Rayen MOKRANI" userId="S::rayen.mokrani@enpc.fr::04390893-5014-4706-9d5b-f186102ff2cb" providerId="AD" clId="Web-{E07EBD4C-E454-F457-98FA-E61EB5E78E2D}" dt="2025-03-15T19:36:06.992" v="659" actId="20577"/>
        <pc:sldMkLst>
          <pc:docMk/>
          <pc:sldMk cId="3436873132" sldId="283"/>
        </pc:sldMkLst>
        <pc:spChg chg="mod ord">
          <ac:chgData name="Rayen MOKRANI" userId="S::rayen.mokrani@enpc.fr::04390893-5014-4706-9d5b-f186102ff2cb" providerId="AD" clId="Web-{E07EBD4C-E454-F457-98FA-E61EB5E78E2D}" dt="2025-03-15T19:36:06.992" v="659" actId="20577"/>
          <ac:spMkLst>
            <pc:docMk/>
            <pc:sldMk cId="3436873132" sldId="283"/>
            <ac:spMk id="2" creationId="{BED597EB-561D-75D7-BFE4-777CAF7BF46B}"/>
          </ac:spMkLst>
        </pc:spChg>
        <pc:spChg chg="add mod">
          <ac:chgData name="Rayen MOKRANI" userId="S::rayen.mokrani@enpc.fr::04390893-5014-4706-9d5b-f186102ff2cb" providerId="AD" clId="Web-{E07EBD4C-E454-F457-98FA-E61EB5E78E2D}" dt="2025-03-15T19:21:36.163" v="437" actId="1076"/>
          <ac:spMkLst>
            <pc:docMk/>
            <pc:sldMk cId="3436873132" sldId="283"/>
            <ac:spMk id="11" creationId="{371B0B73-3012-2515-2D0A-3BD9EE396DCA}"/>
          </ac:spMkLst>
        </pc:spChg>
        <pc:spChg chg="add mod">
          <ac:chgData name="Rayen MOKRANI" userId="S::rayen.mokrani@enpc.fr::04390893-5014-4706-9d5b-f186102ff2cb" providerId="AD" clId="Web-{E07EBD4C-E454-F457-98FA-E61EB5E78E2D}" dt="2025-03-15T19:21:54.195" v="441"/>
          <ac:spMkLst>
            <pc:docMk/>
            <pc:sldMk cId="3436873132" sldId="283"/>
            <ac:spMk id="18" creationId="{10632416-409A-71B1-9EA7-162994C9142D}"/>
          </ac:spMkLst>
        </pc:spChg>
        <pc:spChg chg="add mod">
          <ac:chgData name="Rayen MOKRANI" userId="S::rayen.mokrani@enpc.fr::04390893-5014-4706-9d5b-f186102ff2cb" providerId="AD" clId="Web-{E07EBD4C-E454-F457-98FA-E61EB5E78E2D}" dt="2025-03-15T19:22:47.368" v="452"/>
          <ac:spMkLst>
            <pc:docMk/>
            <pc:sldMk cId="3436873132" sldId="283"/>
            <ac:spMk id="21" creationId="{C6A13AFD-45D3-1A4D-0749-2D382B125DAB}"/>
          </ac:spMkLst>
        </pc:spChg>
        <pc:spChg chg="add">
          <ac:chgData name="Rayen MOKRANI" userId="S::rayen.mokrani@enpc.fr::04390893-5014-4706-9d5b-f186102ff2cb" providerId="AD" clId="Web-{E07EBD4C-E454-F457-98FA-E61EB5E78E2D}" dt="2025-03-15T19:24:40.184" v="482"/>
          <ac:spMkLst>
            <pc:docMk/>
            <pc:sldMk cId="3436873132" sldId="283"/>
            <ac:spMk id="25" creationId="{4EFE6C51-9DBA-FD54-60B7-30D588E690E4}"/>
          </ac:spMkLst>
        </pc:spChg>
        <pc:spChg chg="add mod">
          <ac:chgData name="Rayen MOKRANI" userId="S::rayen.mokrani@enpc.fr::04390893-5014-4706-9d5b-f186102ff2cb" providerId="AD" clId="Web-{E07EBD4C-E454-F457-98FA-E61EB5E78E2D}" dt="2025-03-15T19:32:32.798" v="589" actId="20577"/>
          <ac:spMkLst>
            <pc:docMk/>
            <pc:sldMk cId="3436873132" sldId="283"/>
            <ac:spMk id="26" creationId="{29263AD0-C74D-AED5-522C-B0915ACACC42}"/>
          </ac:spMkLst>
        </pc:spChg>
        <pc:grpChg chg="add mod">
          <ac:chgData name="Rayen MOKRANI" userId="S::rayen.mokrani@enpc.fr::04390893-5014-4706-9d5b-f186102ff2cb" providerId="AD" clId="Web-{E07EBD4C-E454-F457-98FA-E61EB5E78E2D}" dt="2025-03-15T19:30:09.216" v="565" actId="1076"/>
          <ac:grpSpMkLst>
            <pc:docMk/>
            <pc:sldMk cId="3436873132" sldId="283"/>
            <ac:grpSpMk id="27" creationId="{D2A17363-7A7C-4C8D-F360-FD7A77F05DA1}"/>
          </ac:grpSpMkLst>
        </pc:grpChg>
        <pc:picChg chg="add mod">
          <ac:chgData name="Rayen MOKRANI" userId="S::rayen.mokrani@enpc.fr::04390893-5014-4706-9d5b-f186102ff2cb" providerId="AD" clId="Web-{E07EBD4C-E454-F457-98FA-E61EB5E78E2D}" dt="2025-03-15T19:19:28.110" v="411" actId="1076"/>
          <ac:picMkLst>
            <pc:docMk/>
            <pc:sldMk cId="3436873132" sldId="283"/>
            <ac:picMk id="3" creationId="{C8DE3579-659A-D7B5-8AA4-7F4A9E3284F2}"/>
          </ac:picMkLst>
        </pc:picChg>
        <pc:picChg chg="add mod">
          <ac:chgData name="Rayen MOKRANI" userId="S::rayen.mokrani@enpc.fr::04390893-5014-4706-9d5b-f186102ff2cb" providerId="AD" clId="Web-{E07EBD4C-E454-F457-98FA-E61EB5E78E2D}" dt="2025-03-15T19:19:44.877" v="415" actId="1076"/>
          <ac:picMkLst>
            <pc:docMk/>
            <pc:sldMk cId="3436873132" sldId="283"/>
            <ac:picMk id="7" creationId="{B32BDCC3-6B75-1B15-3FFC-33AEB5A3EB58}"/>
          </ac:picMkLst>
        </pc:picChg>
        <pc:picChg chg="add mod">
          <ac:chgData name="Rayen MOKRANI" userId="S::rayen.mokrani@enpc.fr::04390893-5014-4706-9d5b-f186102ff2cb" providerId="AD" clId="Web-{E07EBD4C-E454-F457-98FA-E61EB5E78E2D}" dt="2025-03-15T19:31:42.610" v="581" actId="1076"/>
          <ac:picMkLst>
            <pc:docMk/>
            <pc:sldMk cId="3436873132" sldId="283"/>
            <ac:picMk id="28" creationId="{0114B429-DB4C-A2E3-288F-1807F83F77A8}"/>
          </ac:picMkLst>
        </pc:picChg>
      </pc:sldChg>
      <pc:sldChg chg="modSp add ord replId">
        <pc:chgData name="Rayen MOKRANI" userId="S::rayen.mokrani@enpc.fr::04390893-5014-4706-9d5b-f186102ff2cb" providerId="AD" clId="Web-{E07EBD4C-E454-F457-98FA-E61EB5E78E2D}" dt="2025-03-15T19:53:19.421" v="963" actId="20577"/>
        <pc:sldMkLst>
          <pc:docMk/>
          <pc:sldMk cId="1653425582" sldId="284"/>
        </pc:sldMkLst>
        <pc:spChg chg="mod">
          <ac:chgData name="Rayen MOKRANI" userId="S::rayen.mokrani@enpc.fr::04390893-5014-4706-9d5b-f186102ff2cb" providerId="AD" clId="Web-{E07EBD4C-E454-F457-98FA-E61EB5E78E2D}" dt="2025-03-15T19:53:19.421" v="963" actId="20577"/>
          <ac:spMkLst>
            <pc:docMk/>
            <pc:sldMk cId="1653425582" sldId="284"/>
            <ac:spMk id="2" creationId="{A4BAE27D-02C3-EF9F-9EFB-061C387F8E4F}"/>
          </ac:spMkLst>
        </pc:spChg>
      </pc:sldChg>
      <pc:sldChg chg="add del replId">
        <pc:chgData name="Rayen MOKRANI" userId="S::rayen.mokrani@enpc.fr::04390893-5014-4706-9d5b-f186102ff2cb" providerId="AD" clId="Web-{E07EBD4C-E454-F457-98FA-E61EB5E78E2D}" dt="2025-03-15T19:48:21.959" v="920"/>
        <pc:sldMkLst>
          <pc:docMk/>
          <pc:sldMk cId="2387030284" sldId="285"/>
        </pc:sldMkLst>
      </pc:sldChg>
    </pc:docChg>
  </pc:docChgLst>
  <pc:docChgLst>
    <pc:chgData name="Hugo MERCIER" userId="S::hugo.mercier@enpc.fr::2fd0ce69-7d1b-40d5-a1a4-301d554c782c" providerId="AD" clId="Web-{38D794E2-3D05-C7E3-3C37-8AF56EE85FC7}"/>
    <pc:docChg chg="modSld">
      <pc:chgData name="Hugo MERCIER" userId="S::hugo.mercier@enpc.fr::2fd0ce69-7d1b-40d5-a1a4-301d554c782c" providerId="AD" clId="Web-{38D794E2-3D05-C7E3-3C37-8AF56EE85FC7}" dt="2025-03-26T07:39:52.667" v="3" actId="20577"/>
      <pc:docMkLst>
        <pc:docMk/>
      </pc:docMkLst>
      <pc:sldChg chg="modSp">
        <pc:chgData name="Hugo MERCIER" userId="S::hugo.mercier@enpc.fr::2fd0ce69-7d1b-40d5-a1a4-301d554c782c" providerId="AD" clId="Web-{38D794E2-3D05-C7E3-3C37-8AF56EE85FC7}" dt="2025-03-26T07:39:52.667" v="3" actId="20577"/>
        <pc:sldMkLst>
          <pc:docMk/>
          <pc:sldMk cId="3555936833" sldId="286"/>
        </pc:sldMkLst>
        <pc:spChg chg="mod">
          <ac:chgData name="Hugo MERCIER" userId="S::hugo.mercier@enpc.fr::2fd0ce69-7d1b-40d5-a1a4-301d554c782c" providerId="AD" clId="Web-{38D794E2-3D05-C7E3-3C37-8AF56EE85FC7}" dt="2025-03-26T07:39:52.667" v="3" actId="20577"/>
          <ac:spMkLst>
            <pc:docMk/>
            <pc:sldMk cId="3555936833" sldId="286"/>
            <ac:spMk id="11" creationId="{91C5D962-E4A7-F448-4E8C-A5648575ABC4}"/>
          </ac:spMkLst>
        </pc:spChg>
      </pc:sldChg>
    </pc:docChg>
  </pc:docChgLst>
  <pc:docChgLst>
    <pc:chgData name="Rayen MOKRANI" userId="S::rayen.mokrani@enpc.fr::04390893-5014-4706-9d5b-f186102ff2cb" providerId="AD" clId="Web-{671F001D-0F3B-EC8E-AFBC-293F03A50142}"/>
    <pc:docChg chg="addSld delSld modSld sldOrd">
      <pc:chgData name="Rayen MOKRANI" userId="S::rayen.mokrani@enpc.fr::04390893-5014-4706-9d5b-f186102ff2cb" providerId="AD" clId="Web-{671F001D-0F3B-EC8E-AFBC-293F03A50142}" dt="2025-03-25T09:51:19.846" v="1054"/>
      <pc:docMkLst>
        <pc:docMk/>
      </pc:docMkLst>
      <pc:sldChg chg="modSp modNotes">
        <pc:chgData name="Rayen MOKRANI" userId="S::rayen.mokrani@enpc.fr::04390893-5014-4706-9d5b-f186102ff2cb" providerId="AD" clId="Web-{671F001D-0F3B-EC8E-AFBC-293F03A50142}" dt="2025-03-25T09:30:37.609" v="723"/>
        <pc:sldMkLst>
          <pc:docMk/>
          <pc:sldMk cId="2213054890" sldId="262"/>
        </pc:sldMkLst>
        <pc:spChg chg="mod ord">
          <ac:chgData name="Rayen MOKRANI" userId="S::rayen.mokrani@enpc.fr::04390893-5014-4706-9d5b-f186102ff2cb" providerId="AD" clId="Web-{671F001D-0F3B-EC8E-AFBC-293F03A50142}" dt="2025-03-25T09:30:37.609" v="723"/>
          <ac:spMkLst>
            <pc:docMk/>
            <pc:sldMk cId="2213054890" sldId="262"/>
            <ac:spMk id="2" creationId="{FE8374C1-796A-478C-6B71-C03C04C6D3E6}"/>
          </ac:spMkLst>
        </pc:spChg>
        <pc:picChg chg="mod">
          <ac:chgData name="Rayen MOKRANI" userId="S::rayen.mokrani@enpc.fr::04390893-5014-4706-9d5b-f186102ff2cb" providerId="AD" clId="Web-{671F001D-0F3B-EC8E-AFBC-293F03A50142}" dt="2025-03-25T09:06:16.686" v="89" actId="1076"/>
          <ac:picMkLst>
            <pc:docMk/>
            <pc:sldMk cId="2213054890" sldId="262"/>
            <ac:picMk id="4" creationId="{B3DFB0A5-AEB7-9697-75E2-63EFBD52CF2E}"/>
          </ac:picMkLst>
        </pc:picChg>
      </pc:sldChg>
      <pc:sldChg chg="modSp">
        <pc:chgData name="Rayen MOKRANI" userId="S::rayen.mokrani@enpc.fr::04390893-5014-4706-9d5b-f186102ff2cb" providerId="AD" clId="Web-{671F001D-0F3B-EC8E-AFBC-293F03A50142}" dt="2025-03-25T09:30:54.219" v="733"/>
        <pc:sldMkLst>
          <pc:docMk/>
          <pc:sldMk cId="1714135183" sldId="263"/>
        </pc:sldMkLst>
        <pc:spChg chg="mod ord">
          <ac:chgData name="Rayen MOKRANI" userId="S::rayen.mokrani@enpc.fr::04390893-5014-4706-9d5b-f186102ff2cb" providerId="AD" clId="Web-{671F001D-0F3B-EC8E-AFBC-293F03A50142}" dt="2025-03-25T09:30:54.219" v="733"/>
          <ac:spMkLst>
            <pc:docMk/>
            <pc:sldMk cId="1714135183" sldId="263"/>
            <ac:spMk id="2" creationId="{65B91086-6B51-9628-6484-CCBFD7441589}"/>
          </ac:spMkLst>
        </pc:spChg>
      </pc:sldChg>
      <pc:sldChg chg="del">
        <pc:chgData name="Rayen MOKRANI" userId="S::rayen.mokrani@enpc.fr::04390893-5014-4706-9d5b-f186102ff2cb" providerId="AD" clId="Web-{671F001D-0F3B-EC8E-AFBC-293F03A50142}" dt="2025-03-25T09:05:43.152" v="82"/>
        <pc:sldMkLst>
          <pc:docMk/>
          <pc:sldMk cId="3104794715" sldId="264"/>
        </pc:sldMkLst>
      </pc:sldChg>
      <pc:sldChg chg="modSp">
        <pc:chgData name="Rayen MOKRANI" userId="S::rayen.mokrani@enpc.fr::04390893-5014-4706-9d5b-f186102ff2cb" providerId="AD" clId="Web-{671F001D-0F3B-EC8E-AFBC-293F03A50142}" dt="2025-03-25T09:30:01.544" v="709" actId="20577"/>
        <pc:sldMkLst>
          <pc:docMk/>
          <pc:sldMk cId="396899249" sldId="268"/>
        </pc:sldMkLst>
        <pc:spChg chg="mod">
          <ac:chgData name="Rayen MOKRANI" userId="S::rayen.mokrani@enpc.fr::04390893-5014-4706-9d5b-f186102ff2cb" providerId="AD" clId="Web-{671F001D-0F3B-EC8E-AFBC-293F03A50142}" dt="2025-03-25T09:30:01.544" v="709" actId="20577"/>
          <ac:spMkLst>
            <pc:docMk/>
            <pc:sldMk cId="396899249" sldId="268"/>
            <ac:spMk id="2" creationId="{CD6E95AE-87AD-A71D-8095-BE4B1FF7579C}"/>
          </ac:spMkLst>
        </pc:spChg>
      </pc:sldChg>
      <pc:sldChg chg="addSp delSp modSp addAnim">
        <pc:chgData name="Rayen MOKRANI" userId="S::rayen.mokrani@enpc.fr::04390893-5014-4706-9d5b-f186102ff2cb" providerId="AD" clId="Web-{671F001D-0F3B-EC8E-AFBC-293F03A50142}" dt="2025-03-25T09:41:32.339" v="907" actId="20577"/>
        <pc:sldMkLst>
          <pc:docMk/>
          <pc:sldMk cId="2016412597" sldId="271"/>
        </pc:sldMkLst>
        <pc:spChg chg="add mod">
          <ac:chgData name="Rayen MOKRANI" userId="S::rayen.mokrani@enpc.fr::04390893-5014-4706-9d5b-f186102ff2cb" providerId="AD" clId="Web-{671F001D-0F3B-EC8E-AFBC-293F03A50142}" dt="2025-03-25T09:19:29.847" v="482" actId="20577"/>
          <ac:spMkLst>
            <pc:docMk/>
            <pc:sldMk cId="2016412597" sldId="271"/>
            <ac:spMk id="2" creationId="{57D52FC6-D216-3C19-E7BB-17B353446DF9}"/>
          </ac:spMkLst>
        </pc:spChg>
        <pc:spChg chg="del mod ord">
          <ac:chgData name="Rayen MOKRANI" userId="S::rayen.mokrani@enpc.fr::04390893-5014-4706-9d5b-f186102ff2cb" providerId="AD" clId="Web-{671F001D-0F3B-EC8E-AFBC-293F03A50142}" dt="2025-03-25T09:19:04.236" v="461"/>
          <ac:spMkLst>
            <pc:docMk/>
            <pc:sldMk cId="2016412597" sldId="271"/>
            <ac:spMk id="3" creationId="{0CA69D2A-D5AA-09FF-A71E-4CD1CC0EFA67}"/>
          </ac:spMkLst>
        </pc:spChg>
        <pc:spChg chg="add mod">
          <ac:chgData name="Rayen MOKRANI" userId="S::rayen.mokrani@enpc.fr::04390893-5014-4706-9d5b-f186102ff2cb" providerId="AD" clId="Web-{671F001D-0F3B-EC8E-AFBC-293F03A50142}" dt="2025-03-25T09:21:06.041" v="533" actId="1076"/>
          <ac:spMkLst>
            <pc:docMk/>
            <pc:sldMk cId="2016412597" sldId="271"/>
            <ac:spMk id="4" creationId="{70F8E01D-C7E9-A2A5-F247-4844C3042B6F}"/>
          </ac:spMkLst>
        </pc:spChg>
        <pc:spChg chg="add mod">
          <ac:chgData name="Rayen MOKRANI" userId="S::rayen.mokrani@enpc.fr::04390893-5014-4706-9d5b-f186102ff2cb" providerId="AD" clId="Web-{671F001D-0F3B-EC8E-AFBC-293F03A50142}" dt="2025-03-25T09:22:10.201" v="548" actId="20577"/>
          <ac:spMkLst>
            <pc:docMk/>
            <pc:sldMk cId="2016412597" sldId="271"/>
            <ac:spMk id="6" creationId="{D5643753-5FC6-315D-E801-C6AA2AC4B3B5}"/>
          </ac:spMkLst>
        </pc:spChg>
        <pc:spChg chg="add mod">
          <ac:chgData name="Rayen MOKRANI" userId="S::rayen.mokrani@enpc.fr::04390893-5014-4706-9d5b-f186102ff2cb" providerId="AD" clId="Web-{671F001D-0F3B-EC8E-AFBC-293F03A50142}" dt="2025-03-25T09:23:54.005" v="583" actId="20577"/>
          <ac:spMkLst>
            <pc:docMk/>
            <pc:sldMk cId="2016412597" sldId="271"/>
            <ac:spMk id="7" creationId="{17B83378-10DA-D546-750D-A5F9E9023B50}"/>
          </ac:spMkLst>
        </pc:spChg>
        <pc:spChg chg="add mod">
          <ac:chgData name="Rayen MOKRANI" userId="S::rayen.mokrani@enpc.fr::04390893-5014-4706-9d5b-f186102ff2cb" providerId="AD" clId="Web-{671F001D-0F3B-EC8E-AFBC-293F03A50142}" dt="2025-03-25T09:24:59.431" v="602" actId="20577"/>
          <ac:spMkLst>
            <pc:docMk/>
            <pc:sldMk cId="2016412597" sldId="271"/>
            <ac:spMk id="8" creationId="{D2428703-4257-85F8-6F72-1E97FD006DB4}"/>
          </ac:spMkLst>
        </pc:spChg>
        <pc:spChg chg="mod">
          <ac:chgData name="Rayen MOKRANI" userId="S::rayen.mokrani@enpc.fr::04390893-5014-4706-9d5b-f186102ff2cb" providerId="AD" clId="Web-{671F001D-0F3B-EC8E-AFBC-293F03A50142}" dt="2025-03-25T09:31:17.502" v="740" actId="20577"/>
          <ac:spMkLst>
            <pc:docMk/>
            <pc:sldMk cId="2016412597" sldId="271"/>
            <ac:spMk id="9" creationId="{ED28D602-1036-D3E6-E54B-7AB7B07EFD98}"/>
          </ac:spMkLst>
        </pc:spChg>
        <pc:spChg chg="add del mod">
          <ac:chgData name="Rayen MOKRANI" userId="S::rayen.mokrani@enpc.fr::04390893-5014-4706-9d5b-f186102ff2cb" providerId="AD" clId="Web-{671F001D-0F3B-EC8E-AFBC-293F03A50142}" dt="2025-03-25T09:19:09.361" v="462"/>
          <ac:spMkLst>
            <pc:docMk/>
            <pc:sldMk cId="2016412597" sldId="271"/>
            <ac:spMk id="11" creationId="{D339FABB-ADB5-B2C4-7D61-F82244A6B6E3}"/>
          </ac:spMkLst>
        </pc:spChg>
        <pc:spChg chg="add mod">
          <ac:chgData name="Rayen MOKRANI" userId="S::rayen.mokrani@enpc.fr::04390893-5014-4706-9d5b-f186102ff2cb" providerId="AD" clId="Web-{671F001D-0F3B-EC8E-AFBC-293F03A50142}" dt="2025-03-25T09:23:14.971" v="571" actId="20577"/>
          <ac:spMkLst>
            <pc:docMk/>
            <pc:sldMk cId="2016412597" sldId="271"/>
            <ac:spMk id="12" creationId="{AAF52BC0-7C2D-3470-CF0D-94D21E9AB527}"/>
          </ac:spMkLst>
        </pc:spChg>
        <pc:spChg chg="add mod">
          <ac:chgData name="Rayen MOKRANI" userId="S::rayen.mokrani@enpc.fr::04390893-5014-4706-9d5b-f186102ff2cb" providerId="AD" clId="Web-{671F001D-0F3B-EC8E-AFBC-293F03A50142}" dt="2025-03-25T09:23:21.221" v="573" actId="20577"/>
          <ac:spMkLst>
            <pc:docMk/>
            <pc:sldMk cId="2016412597" sldId="271"/>
            <ac:spMk id="13" creationId="{0ED62802-C5CC-2020-C0A7-38F9EC18A76B}"/>
          </ac:spMkLst>
        </pc:spChg>
        <pc:spChg chg="add mod">
          <ac:chgData name="Rayen MOKRANI" userId="S::rayen.mokrani@enpc.fr::04390893-5014-4706-9d5b-f186102ff2cb" providerId="AD" clId="Web-{671F001D-0F3B-EC8E-AFBC-293F03A50142}" dt="2025-03-25T09:23:30.003" v="576" actId="20577"/>
          <ac:spMkLst>
            <pc:docMk/>
            <pc:sldMk cId="2016412597" sldId="271"/>
            <ac:spMk id="14" creationId="{12A5102C-04FC-2EA7-6FA2-521AFFB64822}"/>
          </ac:spMkLst>
        </pc:spChg>
        <pc:spChg chg="add mod">
          <ac:chgData name="Rayen MOKRANI" userId="S::rayen.mokrani@enpc.fr::04390893-5014-4706-9d5b-f186102ff2cb" providerId="AD" clId="Web-{671F001D-0F3B-EC8E-AFBC-293F03A50142}" dt="2025-03-25T09:40:55.618" v="898" actId="20577"/>
          <ac:spMkLst>
            <pc:docMk/>
            <pc:sldMk cId="2016412597" sldId="271"/>
            <ac:spMk id="15" creationId="{A4CECCC5-764D-C7FC-071C-62CEC18FA56B}"/>
          </ac:spMkLst>
        </pc:spChg>
        <pc:spChg chg="add mod">
          <ac:chgData name="Rayen MOKRANI" userId="S::rayen.mokrani@enpc.fr::04390893-5014-4706-9d5b-f186102ff2cb" providerId="AD" clId="Web-{671F001D-0F3B-EC8E-AFBC-293F03A50142}" dt="2025-03-25T09:41:32.339" v="907" actId="20577"/>
          <ac:spMkLst>
            <pc:docMk/>
            <pc:sldMk cId="2016412597" sldId="271"/>
            <ac:spMk id="16" creationId="{C9E636DF-F6F0-B17E-3280-639606AAE8AA}"/>
          </ac:spMkLst>
        </pc:spChg>
      </pc:sldChg>
      <pc:sldChg chg="addSp modSp addAnim delAnim modNotes">
        <pc:chgData name="Rayen MOKRANI" userId="S::rayen.mokrani@enpc.fr::04390893-5014-4706-9d5b-f186102ff2cb" providerId="AD" clId="Web-{671F001D-0F3B-EC8E-AFBC-293F03A50142}" dt="2025-03-25T09:29:48.668" v="702" actId="20577"/>
        <pc:sldMkLst>
          <pc:docMk/>
          <pc:sldMk cId="1200540298" sldId="278"/>
        </pc:sldMkLst>
        <pc:spChg chg="add mod ord">
          <ac:chgData name="Rayen MOKRANI" userId="S::rayen.mokrani@enpc.fr::04390893-5014-4706-9d5b-f186102ff2cb" providerId="AD" clId="Web-{671F001D-0F3B-EC8E-AFBC-293F03A50142}" dt="2025-03-25T08:36:51.149" v="8"/>
          <ac:spMkLst>
            <pc:docMk/>
            <pc:sldMk cId="1200540298" sldId="278"/>
            <ac:spMk id="2" creationId="{35287D92-E865-5D02-E901-1A12621FC2EF}"/>
          </ac:spMkLst>
        </pc:spChg>
        <pc:spChg chg="mod">
          <ac:chgData name="Rayen MOKRANI" userId="S::rayen.mokrani@enpc.fr::04390893-5014-4706-9d5b-f186102ff2cb" providerId="AD" clId="Web-{671F001D-0F3B-EC8E-AFBC-293F03A50142}" dt="2025-03-25T09:29:48.668" v="702" actId="20577"/>
          <ac:spMkLst>
            <pc:docMk/>
            <pc:sldMk cId="1200540298" sldId="278"/>
            <ac:spMk id="10" creationId="{FE6C2E9C-313C-50FA-8FBE-34CAD6F39ABF}"/>
          </ac:spMkLst>
        </pc:spChg>
        <pc:picChg chg="mod modCrop">
          <ac:chgData name="Rayen MOKRANI" userId="S::rayen.mokrani@enpc.fr::04390893-5014-4706-9d5b-f186102ff2cb" providerId="AD" clId="Web-{671F001D-0F3B-EC8E-AFBC-293F03A50142}" dt="2025-03-25T08:37:35.792" v="12"/>
          <ac:picMkLst>
            <pc:docMk/>
            <pc:sldMk cId="1200540298" sldId="278"/>
            <ac:picMk id="4" creationId="{E4F477A7-7C49-9A69-893E-7F228B9548B8}"/>
          </ac:picMkLst>
        </pc:picChg>
      </pc:sldChg>
      <pc:sldChg chg="del">
        <pc:chgData name="Rayen MOKRANI" userId="S::rayen.mokrani@enpc.fr::04390893-5014-4706-9d5b-f186102ff2cb" providerId="AD" clId="Web-{671F001D-0F3B-EC8E-AFBC-293F03A50142}" dt="2025-03-25T08:38:48.203" v="13"/>
        <pc:sldMkLst>
          <pc:docMk/>
          <pc:sldMk cId="3326602791" sldId="280"/>
        </pc:sldMkLst>
      </pc:sldChg>
      <pc:sldChg chg="modSp">
        <pc:chgData name="Rayen MOKRANI" userId="S::rayen.mokrani@enpc.fr::04390893-5014-4706-9d5b-f186102ff2cb" providerId="AD" clId="Web-{671F001D-0F3B-EC8E-AFBC-293F03A50142}" dt="2025-03-25T09:29:43.231" v="701" actId="20577"/>
        <pc:sldMkLst>
          <pc:docMk/>
          <pc:sldMk cId="376092898" sldId="281"/>
        </pc:sldMkLst>
        <pc:spChg chg="mod">
          <ac:chgData name="Rayen MOKRANI" userId="S::rayen.mokrani@enpc.fr::04390893-5014-4706-9d5b-f186102ff2cb" providerId="AD" clId="Web-{671F001D-0F3B-EC8E-AFBC-293F03A50142}" dt="2025-03-25T09:29:43.231" v="701" actId="20577"/>
          <ac:spMkLst>
            <pc:docMk/>
            <pc:sldMk cId="376092898" sldId="281"/>
            <ac:spMk id="20" creationId="{084167B3-467B-B708-BF71-D913FDB9A506}"/>
          </ac:spMkLst>
        </pc:spChg>
      </pc:sldChg>
      <pc:sldChg chg="modSp">
        <pc:chgData name="Rayen MOKRANI" userId="S::rayen.mokrani@enpc.fr::04390893-5014-4706-9d5b-f186102ff2cb" providerId="AD" clId="Web-{671F001D-0F3B-EC8E-AFBC-293F03A50142}" dt="2025-03-25T09:29:52.262" v="703" actId="20577"/>
        <pc:sldMkLst>
          <pc:docMk/>
          <pc:sldMk cId="3619077224" sldId="282"/>
        </pc:sldMkLst>
        <pc:spChg chg="mod">
          <ac:chgData name="Rayen MOKRANI" userId="S::rayen.mokrani@enpc.fr::04390893-5014-4706-9d5b-f186102ff2cb" providerId="AD" clId="Web-{671F001D-0F3B-EC8E-AFBC-293F03A50142}" dt="2025-03-25T09:29:52.262" v="703" actId="20577"/>
          <ac:spMkLst>
            <pc:docMk/>
            <pc:sldMk cId="3619077224" sldId="282"/>
            <ac:spMk id="2" creationId="{8005ED05-5078-1743-4DA0-042038B2634D}"/>
          </ac:spMkLst>
        </pc:spChg>
      </pc:sldChg>
      <pc:sldChg chg="modSp">
        <pc:chgData name="Rayen MOKRANI" userId="S::rayen.mokrani@enpc.fr::04390893-5014-4706-9d5b-f186102ff2cb" providerId="AD" clId="Web-{671F001D-0F3B-EC8E-AFBC-293F03A50142}" dt="2025-03-25T09:29:57.466" v="707" actId="20577"/>
        <pc:sldMkLst>
          <pc:docMk/>
          <pc:sldMk cId="3436873132" sldId="283"/>
        </pc:sldMkLst>
        <pc:spChg chg="mod">
          <ac:chgData name="Rayen MOKRANI" userId="S::rayen.mokrani@enpc.fr::04390893-5014-4706-9d5b-f186102ff2cb" providerId="AD" clId="Web-{671F001D-0F3B-EC8E-AFBC-293F03A50142}" dt="2025-03-25T09:29:57.466" v="707" actId="20577"/>
          <ac:spMkLst>
            <pc:docMk/>
            <pc:sldMk cId="3436873132" sldId="283"/>
            <ac:spMk id="2" creationId="{BED597EB-561D-75D7-BFE4-777CAF7BF46B}"/>
          </ac:spMkLst>
        </pc:spChg>
      </pc:sldChg>
      <pc:sldChg chg="del">
        <pc:chgData name="Rayen MOKRANI" userId="S::rayen.mokrani@enpc.fr::04390893-5014-4706-9d5b-f186102ff2cb" providerId="AD" clId="Web-{671F001D-0F3B-EC8E-AFBC-293F03A50142}" dt="2025-03-25T09:27:19.455" v="635"/>
        <pc:sldMkLst>
          <pc:docMk/>
          <pc:sldMk cId="2626100827" sldId="299"/>
        </pc:sldMkLst>
      </pc:sldChg>
      <pc:sldChg chg="add del replId">
        <pc:chgData name="Rayen MOKRANI" userId="S::rayen.mokrani@enpc.fr::04390893-5014-4706-9d5b-f186102ff2cb" providerId="AD" clId="Web-{671F001D-0F3B-EC8E-AFBC-293F03A50142}" dt="2025-03-25T09:23:44.566" v="580"/>
        <pc:sldMkLst>
          <pc:docMk/>
          <pc:sldMk cId="246999164" sldId="300"/>
        </pc:sldMkLst>
      </pc:sldChg>
      <pc:sldChg chg="addSp delSp modSp add ord replId addAnim delAnim modAnim">
        <pc:chgData name="Rayen MOKRANI" userId="S::rayen.mokrani@enpc.fr::04390893-5014-4706-9d5b-f186102ff2cb" providerId="AD" clId="Web-{671F001D-0F3B-EC8E-AFBC-293F03A50142}" dt="2025-03-25T09:51:19.846" v="1054"/>
        <pc:sldMkLst>
          <pc:docMk/>
          <pc:sldMk cId="2896414235" sldId="300"/>
        </pc:sldMkLst>
        <pc:spChg chg="mod">
          <ac:chgData name="Rayen MOKRANI" userId="S::rayen.mokrani@enpc.fr::04390893-5014-4706-9d5b-f186102ff2cb" providerId="AD" clId="Web-{671F001D-0F3B-EC8E-AFBC-293F03A50142}" dt="2025-03-25T09:27:25.096" v="644" actId="20577"/>
          <ac:spMkLst>
            <pc:docMk/>
            <pc:sldMk cId="2896414235" sldId="300"/>
            <ac:spMk id="2" creationId="{E330BD62-D224-2CA7-F6AF-0A17576BF1DB}"/>
          </ac:spMkLst>
        </pc:spChg>
        <pc:spChg chg="del mod">
          <ac:chgData name="Rayen MOKRANI" userId="S::rayen.mokrani@enpc.fr::04390893-5014-4706-9d5b-f186102ff2cb" providerId="AD" clId="Web-{671F001D-0F3B-EC8E-AFBC-293F03A50142}" dt="2025-03-25T09:35:46.004" v="802"/>
          <ac:spMkLst>
            <pc:docMk/>
            <pc:sldMk cId="2896414235" sldId="300"/>
            <ac:spMk id="3" creationId="{30CA6434-79D5-40F8-201E-9B54828050E4}"/>
          </ac:spMkLst>
        </pc:spChg>
        <pc:spChg chg="del">
          <ac:chgData name="Rayen MOKRANI" userId="S::rayen.mokrani@enpc.fr::04390893-5014-4706-9d5b-f186102ff2cb" providerId="AD" clId="Web-{671F001D-0F3B-EC8E-AFBC-293F03A50142}" dt="2025-03-25T09:27:32.613" v="645"/>
          <ac:spMkLst>
            <pc:docMk/>
            <pc:sldMk cId="2896414235" sldId="300"/>
            <ac:spMk id="5" creationId="{26849E62-EDB9-35DD-A70C-2F4CD8D53AAC}"/>
          </ac:spMkLst>
        </pc:spChg>
        <pc:spChg chg="del">
          <ac:chgData name="Rayen MOKRANI" userId="S::rayen.mokrani@enpc.fr::04390893-5014-4706-9d5b-f186102ff2cb" providerId="AD" clId="Web-{671F001D-0F3B-EC8E-AFBC-293F03A50142}" dt="2025-03-25T09:27:34.613" v="646"/>
          <ac:spMkLst>
            <pc:docMk/>
            <pc:sldMk cId="2896414235" sldId="300"/>
            <ac:spMk id="8" creationId="{5E9A32BF-C95A-5CEB-AB26-D45AD2ECFD7D}"/>
          </ac:spMkLst>
        </pc:spChg>
        <pc:spChg chg="add mod">
          <ac:chgData name="Rayen MOKRANI" userId="S::rayen.mokrani@enpc.fr::04390893-5014-4706-9d5b-f186102ff2cb" providerId="AD" clId="Web-{671F001D-0F3B-EC8E-AFBC-293F03A50142}" dt="2025-03-25T09:34:30.093" v="787" actId="20577"/>
          <ac:spMkLst>
            <pc:docMk/>
            <pc:sldMk cId="2896414235" sldId="300"/>
            <ac:spMk id="85" creationId="{6C7E9A27-2F4D-2F80-60D7-9B3E8E94725A}"/>
          </ac:spMkLst>
        </pc:spChg>
        <pc:spChg chg="add mod">
          <ac:chgData name="Rayen MOKRANI" userId="S::rayen.mokrani@enpc.fr::04390893-5014-4706-9d5b-f186102ff2cb" providerId="AD" clId="Web-{671F001D-0F3B-EC8E-AFBC-293F03A50142}" dt="2025-03-25T09:35:39.785" v="801" actId="1076"/>
          <ac:spMkLst>
            <pc:docMk/>
            <pc:sldMk cId="2896414235" sldId="300"/>
            <ac:spMk id="97" creationId="{BC224AE3-988B-551F-D9BC-B8C6464C9F19}"/>
          </ac:spMkLst>
        </pc:spChg>
        <pc:spChg chg="add del mod">
          <ac:chgData name="Rayen MOKRANI" userId="S::rayen.mokrani@enpc.fr::04390893-5014-4706-9d5b-f186102ff2cb" providerId="AD" clId="Web-{671F001D-0F3B-EC8E-AFBC-293F03A50142}" dt="2025-03-25T09:35:56.255" v="803"/>
          <ac:spMkLst>
            <pc:docMk/>
            <pc:sldMk cId="2896414235" sldId="300"/>
            <ac:spMk id="99" creationId="{B9E1EF20-34C9-FCBA-BB50-FABA4A754CC3}"/>
          </ac:spMkLst>
        </pc:spChg>
        <pc:graphicFrameChg chg="add mod modGraphic">
          <ac:chgData name="Rayen MOKRANI" userId="S::rayen.mokrani@enpc.fr::04390893-5014-4706-9d5b-f186102ff2cb" providerId="AD" clId="Web-{671F001D-0F3B-EC8E-AFBC-293F03A50142}" dt="2025-03-25T09:45:54.325" v="1041" actId="20577"/>
          <ac:graphicFrameMkLst>
            <pc:docMk/>
            <pc:sldMk cId="2896414235" sldId="300"/>
            <ac:graphicFrameMk id="4" creationId="{A2305D4C-73E1-BB32-AD14-3E1277231B10}"/>
          </ac:graphicFrameMkLst>
        </pc:graphicFrameChg>
      </pc:sldChg>
      <pc:sldChg chg="add del replId">
        <pc:chgData name="Rayen MOKRANI" userId="S::rayen.mokrani@enpc.fr::04390893-5014-4706-9d5b-f186102ff2cb" providerId="AD" clId="Web-{671F001D-0F3B-EC8E-AFBC-293F03A50142}" dt="2025-03-25T09:28:01.239" v="668"/>
        <pc:sldMkLst>
          <pc:docMk/>
          <pc:sldMk cId="3611329815" sldId="301"/>
        </pc:sldMkLst>
      </pc:sldChg>
      <pc:sldChg chg="addSp modSp add ord replId">
        <pc:chgData name="Rayen MOKRANI" userId="S::rayen.mokrani@enpc.fr::04390893-5014-4706-9d5b-f186102ff2cb" providerId="AD" clId="Web-{671F001D-0F3B-EC8E-AFBC-293F03A50142}" dt="2025-03-25T09:28:59.274" v="699" actId="20577"/>
        <pc:sldMkLst>
          <pc:docMk/>
          <pc:sldMk cId="4031793259" sldId="301"/>
        </pc:sldMkLst>
        <pc:spChg chg="mod">
          <ac:chgData name="Rayen MOKRANI" userId="S::rayen.mokrani@enpc.fr::04390893-5014-4706-9d5b-f186102ff2cb" providerId="AD" clId="Web-{671F001D-0F3B-EC8E-AFBC-293F03A50142}" dt="2025-03-25T09:28:24.663" v="679" actId="20577"/>
          <ac:spMkLst>
            <pc:docMk/>
            <pc:sldMk cId="4031793259" sldId="301"/>
            <ac:spMk id="2" creationId="{B7193309-1F3D-1EEC-625F-F237DEACD218}"/>
          </ac:spMkLst>
        </pc:spChg>
        <pc:spChg chg="add mod">
          <ac:chgData name="Rayen MOKRANI" userId="S::rayen.mokrani@enpc.fr::04390893-5014-4706-9d5b-f186102ff2cb" providerId="AD" clId="Web-{671F001D-0F3B-EC8E-AFBC-293F03A50142}" dt="2025-03-25T09:28:59.274" v="699" actId="20577"/>
          <ac:spMkLst>
            <pc:docMk/>
            <pc:sldMk cId="4031793259" sldId="301"/>
            <ac:spMk id="4" creationId="{78569B62-7CB3-6F38-5739-88B4163C1C7A}"/>
          </ac:spMkLst>
        </pc:spChg>
      </pc:sldChg>
    </pc:docChg>
  </pc:docChgLst>
  <pc:docChgLst>
    <pc:chgData name="Loïc MAULION" userId="S::loic.maulion@enpc.fr::73dc597f-0854-46f6-a213-a70697770e55" providerId="AD" clId="Web-{35C71586-5781-4315-A31E-5DB895C9762F}"/>
    <pc:docChg chg="modSld">
      <pc:chgData name="Loïc MAULION" userId="S::loic.maulion@enpc.fr::73dc597f-0854-46f6-a213-a70697770e55" providerId="AD" clId="Web-{35C71586-5781-4315-A31E-5DB895C9762F}" dt="2025-03-26T08:40:16.579" v="805" actId="14100"/>
      <pc:docMkLst>
        <pc:docMk/>
      </pc:docMkLst>
      <pc:sldChg chg="mod modShow">
        <pc:chgData name="Loïc MAULION" userId="S::loic.maulion@enpc.fr::73dc597f-0854-46f6-a213-a70697770e55" providerId="AD" clId="Web-{35C71586-5781-4315-A31E-5DB895C9762F}" dt="2025-03-26T08:09:59.587" v="0"/>
        <pc:sldMkLst>
          <pc:docMk/>
          <pc:sldMk cId="4282797759" sldId="272"/>
        </pc:sldMkLst>
      </pc:sldChg>
      <pc:sldChg chg="modSp">
        <pc:chgData name="Loïc MAULION" userId="S::loic.maulion@enpc.fr::73dc597f-0854-46f6-a213-a70697770e55" providerId="AD" clId="Web-{35C71586-5781-4315-A31E-5DB895C9762F}" dt="2025-03-26T08:10:13.025" v="2" actId="20577"/>
        <pc:sldMkLst>
          <pc:docMk/>
          <pc:sldMk cId="2217638078" sldId="292"/>
        </pc:sldMkLst>
        <pc:spChg chg="mod">
          <ac:chgData name="Loïc MAULION" userId="S::loic.maulion@enpc.fr::73dc597f-0854-46f6-a213-a70697770e55" providerId="AD" clId="Web-{35C71586-5781-4315-A31E-5DB895C9762F}" dt="2025-03-26T08:10:13.025" v="2" actId="20577"/>
          <ac:spMkLst>
            <pc:docMk/>
            <pc:sldMk cId="2217638078" sldId="292"/>
            <ac:spMk id="3" creationId="{896E9B24-F307-FEF6-7FF5-F9EC9DDF0451}"/>
          </ac:spMkLst>
        </pc:spChg>
      </pc:sldChg>
      <pc:sldChg chg="modNotes">
        <pc:chgData name="Loïc MAULION" userId="S::loic.maulion@enpc.fr::73dc597f-0854-46f6-a213-a70697770e55" providerId="AD" clId="Web-{35C71586-5781-4315-A31E-5DB895C9762F}" dt="2025-03-26T08:11:37.418" v="137"/>
        <pc:sldMkLst>
          <pc:docMk/>
          <pc:sldMk cId="1212853851" sldId="294"/>
        </pc:sldMkLst>
      </pc:sldChg>
      <pc:sldChg chg="addSp delSp modSp addAnim delAnim modAnim">
        <pc:chgData name="Loïc MAULION" userId="S::loic.maulion@enpc.fr::73dc597f-0854-46f6-a213-a70697770e55" providerId="AD" clId="Web-{35C71586-5781-4315-A31E-5DB895C9762F}" dt="2025-03-26T08:33:40.162" v="697" actId="20577"/>
        <pc:sldMkLst>
          <pc:docMk/>
          <pc:sldMk cId="3620828158" sldId="295"/>
        </pc:sldMkLst>
        <pc:spChg chg="mod topLvl">
          <ac:chgData name="Loïc MAULION" userId="S::loic.maulion@enpc.fr::73dc597f-0854-46f6-a213-a70697770e55" providerId="AD" clId="Web-{35C71586-5781-4315-A31E-5DB895C9762F}" dt="2025-03-26T08:31:45.704" v="688" actId="14100"/>
          <ac:spMkLst>
            <pc:docMk/>
            <pc:sldMk cId="3620828158" sldId="295"/>
            <ac:spMk id="5" creationId="{5CEEFC5A-9CFC-F3FA-2E97-8B811DBDEF82}"/>
          </ac:spMkLst>
        </pc:spChg>
        <pc:spChg chg="mod topLvl">
          <ac:chgData name="Loïc MAULION" userId="S::loic.maulion@enpc.fr::73dc597f-0854-46f6-a213-a70697770e55" providerId="AD" clId="Web-{35C71586-5781-4315-A31E-5DB895C9762F}" dt="2025-03-26T08:31:53.251" v="690" actId="1076"/>
          <ac:spMkLst>
            <pc:docMk/>
            <pc:sldMk cId="3620828158" sldId="295"/>
            <ac:spMk id="6" creationId="{9A47AE37-F804-5101-85EC-7FEC23F5DE25}"/>
          </ac:spMkLst>
        </pc:spChg>
        <pc:spChg chg="mod">
          <ac:chgData name="Loïc MAULION" userId="S::loic.maulion@enpc.fr::73dc597f-0854-46f6-a213-a70697770e55" providerId="AD" clId="Web-{35C71586-5781-4315-A31E-5DB895C9762F}" dt="2025-03-26T08:32:36.690" v="692" actId="1076"/>
          <ac:spMkLst>
            <pc:docMk/>
            <pc:sldMk cId="3620828158" sldId="295"/>
            <ac:spMk id="10" creationId="{55C2C9DE-84D5-F49A-A6F9-542B85701B69}"/>
          </ac:spMkLst>
        </pc:spChg>
        <pc:spChg chg="mod">
          <ac:chgData name="Loïc MAULION" userId="S::loic.maulion@enpc.fr::73dc597f-0854-46f6-a213-a70697770e55" providerId="AD" clId="Web-{35C71586-5781-4315-A31E-5DB895C9762F}" dt="2025-03-26T08:33:40.162" v="697" actId="20577"/>
          <ac:spMkLst>
            <pc:docMk/>
            <pc:sldMk cId="3620828158" sldId="295"/>
            <ac:spMk id="14" creationId="{8A2F620C-8DF6-2D7F-2030-AEC483A75FC7}"/>
          </ac:spMkLst>
        </pc:spChg>
        <pc:grpChg chg="add">
          <ac:chgData name="Loïc MAULION" userId="S::loic.maulion@enpc.fr::73dc597f-0854-46f6-a213-a70697770e55" providerId="AD" clId="Web-{35C71586-5781-4315-A31E-5DB895C9762F}" dt="2025-03-26T08:32:43.096" v="693"/>
          <ac:grpSpMkLst>
            <pc:docMk/>
            <pc:sldMk cId="3620828158" sldId="295"/>
            <ac:grpSpMk id="4" creationId="{98BB84FB-11FB-0F0B-A635-F3981E1BC3B1}"/>
          </ac:grpSpMkLst>
        </pc:grpChg>
        <pc:grpChg chg="del mod">
          <ac:chgData name="Loïc MAULION" userId="S::loic.maulion@enpc.fr::73dc597f-0854-46f6-a213-a70697770e55" providerId="AD" clId="Web-{35C71586-5781-4315-A31E-5DB895C9762F}" dt="2025-03-26T08:31:40.594" v="687"/>
          <ac:grpSpMkLst>
            <pc:docMk/>
            <pc:sldMk cId="3620828158" sldId="295"/>
            <ac:grpSpMk id="11" creationId="{3C7FF315-E9F2-D36A-19B4-CA7F2209BEFC}"/>
          </ac:grpSpMkLst>
        </pc:grpChg>
      </pc:sldChg>
      <pc:sldChg chg="modSp">
        <pc:chgData name="Loïc MAULION" userId="S::loic.maulion@enpc.fr::73dc597f-0854-46f6-a213-a70697770e55" providerId="AD" clId="Web-{35C71586-5781-4315-A31E-5DB895C9762F}" dt="2025-03-26T08:36:43.463" v="782" actId="20577"/>
        <pc:sldMkLst>
          <pc:docMk/>
          <pc:sldMk cId="2788720978" sldId="296"/>
        </pc:sldMkLst>
        <pc:spChg chg="mod">
          <ac:chgData name="Loïc MAULION" userId="S::loic.maulion@enpc.fr::73dc597f-0854-46f6-a213-a70697770e55" providerId="AD" clId="Web-{35C71586-5781-4315-A31E-5DB895C9762F}" dt="2025-03-26T08:36:43.463" v="782" actId="20577"/>
          <ac:spMkLst>
            <pc:docMk/>
            <pc:sldMk cId="2788720978" sldId="296"/>
            <ac:spMk id="3" creationId="{C9CE2BC7-73F6-C164-8CCE-5EC2F1A538C6}"/>
          </ac:spMkLst>
        </pc:spChg>
        <pc:picChg chg="mod">
          <ac:chgData name="Loïc MAULION" userId="S::loic.maulion@enpc.fr::73dc597f-0854-46f6-a213-a70697770e55" providerId="AD" clId="Web-{35C71586-5781-4315-A31E-5DB895C9762F}" dt="2025-03-26T08:12:28.122" v="139" actId="1076"/>
          <ac:picMkLst>
            <pc:docMk/>
            <pc:sldMk cId="2788720978" sldId="296"/>
            <ac:picMk id="1026" creationId="{72C8D1C7-051C-049D-34E1-8151596FD3FD}"/>
          </ac:picMkLst>
        </pc:picChg>
      </pc:sldChg>
      <pc:sldChg chg="modSp modNotes">
        <pc:chgData name="Loïc MAULION" userId="S::loic.maulion@enpc.fr::73dc597f-0854-46f6-a213-a70697770e55" providerId="AD" clId="Web-{35C71586-5781-4315-A31E-5DB895C9762F}" dt="2025-03-26T08:19:06.291" v="325" actId="1076"/>
        <pc:sldMkLst>
          <pc:docMk/>
          <pc:sldMk cId="919233625" sldId="297"/>
        </pc:sldMkLst>
        <pc:spChg chg="mod">
          <ac:chgData name="Loïc MAULION" userId="S::loic.maulion@enpc.fr::73dc597f-0854-46f6-a213-a70697770e55" providerId="AD" clId="Web-{35C71586-5781-4315-A31E-5DB895C9762F}" dt="2025-03-26T08:18:45.165" v="298" actId="1076"/>
          <ac:spMkLst>
            <pc:docMk/>
            <pc:sldMk cId="919233625" sldId="297"/>
            <ac:spMk id="8" creationId="{C1E5EADE-A312-278E-451F-B05417ABC996}"/>
          </ac:spMkLst>
        </pc:spChg>
        <pc:spChg chg="mod">
          <ac:chgData name="Loïc MAULION" userId="S::loic.maulion@enpc.fr::73dc597f-0854-46f6-a213-a70697770e55" providerId="AD" clId="Web-{35C71586-5781-4315-A31E-5DB895C9762F}" dt="2025-03-26T08:19:06.291" v="325" actId="1076"/>
          <ac:spMkLst>
            <pc:docMk/>
            <pc:sldMk cId="919233625" sldId="297"/>
            <ac:spMk id="10" creationId="{B07BBB36-6B7B-B5AA-AF94-D7B089F63A66}"/>
          </ac:spMkLst>
        </pc:spChg>
        <pc:spChg chg="mod">
          <ac:chgData name="Loïc MAULION" userId="S::loic.maulion@enpc.fr::73dc597f-0854-46f6-a213-a70697770e55" providerId="AD" clId="Web-{35C71586-5781-4315-A31E-5DB895C9762F}" dt="2025-03-26T08:19:01.478" v="324" actId="1076"/>
          <ac:spMkLst>
            <pc:docMk/>
            <pc:sldMk cId="919233625" sldId="297"/>
            <ac:spMk id="11" creationId="{A5413BB9-FD0F-CA1E-5538-A51AE16BCECB}"/>
          </ac:spMkLst>
        </pc:spChg>
        <pc:grpChg chg="mod">
          <ac:chgData name="Loïc MAULION" userId="S::loic.maulion@enpc.fr::73dc597f-0854-46f6-a213-a70697770e55" providerId="AD" clId="Web-{35C71586-5781-4315-A31E-5DB895C9762F}" dt="2025-03-26T08:18:12.634" v="292" actId="14100"/>
          <ac:grpSpMkLst>
            <pc:docMk/>
            <pc:sldMk cId="919233625" sldId="297"/>
            <ac:grpSpMk id="13" creationId="{999F2592-0434-6F3D-0BB5-6448A54CB7BD}"/>
          </ac:grpSpMkLst>
        </pc:grpChg>
      </pc:sldChg>
      <pc:sldChg chg="addSp modSp addAnim modAnim modNotes">
        <pc:chgData name="Loïc MAULION" userId="S::loic.maulion@enpc.fr::73dc597f-0854-46f6-a213-a70697770e55" providerId="AD" clId="Web-{35C71586-5781-4315-A31E-5DB895C9762F}" dt="2025-03-26T08:37:10.167" v="799" actId="14100"/>
        <pc:sldMkLst>
          <pc:docMk/>
          <pc:sldMk cId="506545431" sldId="298"/>
        </pc:sldMkLst>
        <pc:spChg chg="mod">
          <ac:chgData name="Loïc MAULION" userId="S::loic.maulion@enpc.fr::73dc597f-0854-46f6-a213-a70697770e55" providerId="AD" clId="Web-{35C71586-5781-4315-A31E-5DB895C9762F}" dt="2025-03-26T08:37:10.167" v="799" actId="14100"/>
          <ac:spMkLst>
            <pc:docMk/>
            <pc:sldMk cId="506545431" sldId="298"/>
            <ac:spMk id="3" creationId="{F335ECF1-6595-8889-2898-5903FCB2AB02}"/>
          </ac:spMkLst>
        </pc:spChg>
        <pc:picChg chg="add mod">
          <ac:chgData name="Loïc MAULION" userId="S::loic.maulion@enpc.fr::73dc597f-0854-46f6-a213-a70697770e55" providerId="AD" clId="Web-{35C71586-5781-4315-A31E-5DB895C9762F}" dt="2025-03-26T08:15:29.675" v="206" actId="1076"/>
          <ac:picMkLst>
            <pc:docMk/>
            <pc:sldMk cId="506545431" sldId="298"/>
            <ac:picMk id="6" creationId="{449B782B-F44C-F2A3-5D0D-F83453E53206}"/>
          </ac:picMkLst>
        </pc:picChg>
      </pc:sldChg>
      <pc:sldChg chg="modSp modNotes">
        <pc:chgData name="Loïc MAULION" userId="S::loic.maulion@enpc.fr::73dc597f-0854-46f6-a213-a70697770e55" providerId="AD" clId="Web-{35C71586-5781-4315-A31E-5DB895C9762F}" dt="2025-03-26T08:40:16.579" v="805" actId="14100"/>
        <pc:sldMkLst>
          <pc:docMk/>
          <pc:sldMk cId="1163804735" sldId="312"/>
        </pc:sldMkLst>
        <pc:spChg chg="mod">
          <ac:chgData name="Loïc MAULION" userId="S::loic.maulion@enpc.fr::73dc597f-0854-46f6-a213-a70697770e55" providerId="AD" clId="Web-{35C71586-5781-4315-A31E-5DB895C9762F}" dt="2025-03-26T08:40:16.579" v="805" actId="14100"/>
          <ac:spMkLst>
            <pc:docMk/>
            <pc:sldMk cId="1163804735" sldId="312"/>
            <ac:spMk id="3" creationId="{B0BCBD59-0121-2D27-A99C-5EFCF0B5EE0E}"/>
          </ac:spMkLst>
        </pc:spChg>
      </pc:sldChg>
    </pc:docChg>
  </pc:docChgLst>
  <pc:docChgLst>
    <pc:chgData name="Loïc MAULION" userId="S::loic.maulion@enpc.fr::73dc597f-0854-46f6-a213-a70697770e55" providerId="AD" clId="Web-{1153A997-2576-393D-4D4E-8CC2FAC33229}"/>
    <pc:docChg chg="addSld modSld">
      <pc:chgData name="Loïc MAULION" userId="S::loic.maulion@enpc.fr::73dc597f-0854-46f6-a213-a70697770e55" providerId="AD" clId="Web-{1153A997-2576-393D-4D4E-8CC2FAC33229}" dt="2025-03-16T21:39:56.130" v="242" actId="20577"/>
      <pc:docMkLst>
        <pc:docMk/>
      </pc:docMkLst>
      <pc:sldChg chg="modSp new">
        <pc:chgData name="Loïc MAULION" userId="S::loic.maulion@enpc.fr::73dc597f-0854-46f6-a213-a70697770e55" providerId="AD" clId="Web-{1153A997-2576-393D-4D4E-8CC2FAC33229}" dt="2025-03-16T21:39:56.130" v="242" actId="20577"/>
        <pc:sldMkLst>
          <pc:docMk/>
          <pc:sldMk cId="4282797759" sldId="272"/>
        </pc:sldMkLst>
        <pc:spChg chg="mod">
          <ac:chgData name="Loïc MAULION" userId="S::loic.maulion@enpc.fr::73dc597f-0854-46f6-a213-a70697770e55" providerId="AD" clId="Web-{1153A997-2576-393D-4D4E-8CC2FAC33229}" dt="2025-03-15T17:08:26.814" v="5" actId="20577"/>
          <ac:spMkLst>
            <pc:docMk/>
            <pc:sldMk cId="4282797759" sldId="272"/>
            <ac:spMk id="2" creationId="{8BC9313B-10C5-2849-E526-3D3CCE081711}"/>
          </ac:spMkLst>
        </pc:spChg>
        <pc:spChg chg="mod">
          <ac:chgData name="Loïc MAULION" userId="S::loic.maulion@enpc.fr::73dc597f-0854-46f6-a213-a70697770e55" providerId="AD" clId="Web-{1153A997-2576-393D-4D4E-8CC2FAC33229}" dt="2025-03-16T21:39:56.130" v="242" actId="20577"/>
          <ac:spMkLst>
            <pc:docMk/>
            <pc:sldMk cId="4282797759" sldId="272"/>
            <ac:spMk id="3" creationId="{5EF7C300-119B-7FA6-6800-BA7C06CB2D83}"/>
          </ac:spMkLst>
        </pc:spChg>
      </pc:sldChg>
    </pc:docChg>
  </pc:docChgLst>
  <pc:docChgLst>
    <pc:chgData name="Hugo MERCIER" userId="S::hugo.mercier@enpc.fr::2fd0ce69-7d1b-40d5-a1a4-301d554c782c" providerId="AD" clId="Web-{F33D6CFE-A0AF-EFFA-63F3-4425FEF5CF57}"/>
    <pc:docChg chg="addSld delSld modSld sldOrd">
      <pc:chgData name="Hugo MERCIER" userId="S::hugo.mercier@enpc.fr::2fd0ce69-7d1b-40d5-a1a4-301d554c782c" providerId="AD" clId="Web-{F33D6CFE-A0AF-EFFA-63F3-4425FEF5CF57}" dt="2025-03-25T21:50:28.114" v="4579" actId="20577"/>
      <pc:docMkLst>
        <pc:docMk/>
      </pc:docMkLst>
      <pc:sldChg chg="modSp">
        <pc:chgData name="Hugo MERCIER" userId="S::hugo.mercier@enpc.fr::2fd0ce69-7d1b-40d5-a1a4-301d554c782c" providerId="AD" clId="Web-{F33D6CFE-A0AF-EFFA-63F3-4425FEF5CF57}" dt="2025-03-25T21:50:28.114" v="4579" actId="20577"/>
        <pc:sldMkLst>
          <pc:docMk/>
          <pc:sldMk cId="3784089036" sldId="256"/>
        </pc:sldMkLst>
        <pc:spChg chg="mod">
          <ac:chgData name="Hugo MERCIER" userId="S::hugo.mercier@enpc.fr::2fd0ce69-7d1b-40d5-a1a4-301d554c782c" providerId="AD" clId="Web-{F33D6CFE-A0AF-EFFA-63F3-4425FEF5CF57}" dt="2025-03-25T21:50:28.114" v="4579" actId="20577"/>
          <ac:spMkLst>
            <pc:docMk/>
            <pc:sldMk cId="3784089036" sldId="256"/>
            <ac:spMk id="3" creationId="{00000000-0000-0000-0000-000000000000}"/>
          </ac:spMkLst>
        </pc:spChg>
      </pc:sldChg>
      <pc:sldChg chg="addSp delSp modSp">
        <pc:chgData name="Hugo MERCIER" userId="S::hugo.mercier@enpc.fr::2fd0ce69-7d1b-40d5-a1a4-301d554c782c" providerId="AD" clId="Web-{F33D6CFE-A0AF-EFFA-63F3-4425FEF5CF57}" dt="2025-03-25T20:37:04.361" v="1577" actId="1076"/>
        <pc:sldMkLst>
          <pc:docMk/>
          <pc:sldMk cId="924365700" sldId="257"/>
        </pc:sldMkLst>
        <pc:spChg chg="del mod">
          <ac:chgData name="Hugo MERCIER" userId="S::hugo.mercier@enpc.fr::2fd0ce69-7d1b-40d5-a1a4-301d554c782c" providerId="AD" clId="Web-{F33D6CFE-A0AF-EFFA-63F3-4425FEF5CF57}" dt="2025-03-25T20:29:21.063" v="1325"/>
          <ac:spMkLst>
            <pc:docMk/>
            <pc:sldMk cId="924365700" sldId="257"/>
            <ac:spMk id="3" creationId="{DC219442-97C0-AD78-BC75-89E95FF51E2B}"/>
          </ac:spMkLst>
        </pc:spChg>
        <pc:spChg chg="add mod">
          <ac:chgData name="Hugo MERCIER" userId="S::hugo.mercier@enpc.fr::2fd0ce69-7d1b-40d5-a1a4-301d554c782c" providerId="AD" clId="Web-{F33D6CFE-A0AF-EFFA-63F3-4425FEF5CF57}" dt="2025-03-25T20:28:50.265" v="1316" actId="20577"/>
          <ac:spMkLst>
            <pc:docMk/>
            <pc:sldMk cId="924365700" sldId="257"/>
            <ac:spMk id="8" creationId="{D2C574E9-A08E-5444-F212-68F976863A6D}"/>
          </ac:spMkLst>
        </pc:spChg>
        <pc:spChg chg="add mod">
          <ac:chgData name="Hugo MERCIER" userId="S::hugo.mercier@enpc.fr::2fd0ce69-7d1b-40d5-a1a4-301d554c782c" providerId="AD" clId="Web-{F33D6CFE-A0AF-EFFA-63F3-4425FEF5CF57}" dt="2025-03-25T20:31:44.771" v="1446" actId="1076"/>
          <ac:spMkLst>
            <pc:docMk/>
            <pc:sldMk cId="924365700" sldId="257"/>
            <ac:spMk id="10" creationId="{19004357-CFCF-0828-EF84-9CC381AF7889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0:29:24.266" v="1326"/>
          <ac:spMkLst>
            <pc:docMk/>
            <pc:sldMk cId="924365700" sldId="257"/>
            <ac:spMk id="12" creationId="{D2741739-754C-BD3B-E8FC-A694A13A0DCA}"/>
          </ac:spMkLst>
        </pc:spChg>
        <pc:spChg chg="add mod">
          <ac:chgData name="Hugo MERCIER" userId="S::hugo.mercier@enpc.fr::2fd0ce69-7d1b-40d5-a1a4-301d554c782c" providerId="AD" clId="Web-{F33D6CFE-A0AF-EFFA-63F3-4425FEF5CF57}" dt="2025-03-25T20:31:44.771" v="1447" actId="1076"/>
          <ac:spMkLst>
            <pc:docMk/>
            <pc:sldMk cId="924365700" sldId="257"/>
            <ac:spMk id="13" creationId="{116DC836-67F6-DF60-8067-7F3FFFE9DA15}"/>
          </ac:spMkLst>
        </pc:spChg>
        <pc:spChg chg="add del">
          <ac:chgData name="Hugo MERCIER" userId="S::hugo.mercier@enpc.fr::2fd0ce69-7d1b-40d5-a1a4-301d554c782c" providerId="AD" clId="Web-{F33D6CFE-A0AF-EFFA-63F3-4425FEF5CF57}" dt="2025-03-25T20:32:50.601" v="1462"/>
          <ac:spMkLst>
            <pc:docMk/>
            <pc:sldMk cId="924365700" sldId="257"/>
            <ac:spMk id="15" creationId="{16647D3E-74E4-B481-99B8-BAA4272469AB}"/>
          </ac:spMkLst>
        </pc:spChg>
        <pc:spChg chg="add del">
          <ac:chgData name="Hugo MERCIER" userId="S::hugo.mercier@enpc.fr::2fd0ce69-7d1b-40d5-a1a4-301d554c782c" providerId="AD" clId="Web-{F33D6CFE-A0AF-EFFA-63F3-4425FEF5CF57}" dt="2025-03-25T20:32:49.007" v="1461"/>
          <ac:spMkLst>
            <pc:docMk/>
            <pc:sldMk cId="924365700" sldId="257"/>
            <ac:spMk id="16" creationId="{398137E2-E25B-5413-FBC3-238E560831A9}"/>
          </ac:spMkLst>
        </pc:spChg>
        <pc:spChg chg="add del mod ord">
          <ac:chgData name="Hugo MERCIER" userId="S::hugo.mercier@enpc.fr::2fd0ce69-7d1b-40d5-a1a4-301d554c782c" providerId="AD" clId="Web-{F33D6CFE-A0AF-EFFA-63F3-4425FEF5CF57}" dt="2025-03-25T20:32:54.664" v="1463"/>
          <ac:spMkLst>
            <pc:docMk/>
            <pc:sldMk cId="924365700" sldId="257"/>
            <ac:spMk id="17" creationId="{E8443406-12C0-D8D0-AC47-96E1C567EBCC}"/>
          </ac:spMkLst>
        </pc:spChg>
        <pc:spChg chg="add mod">
          <ac:chgData name="Hugo MERCIER" userId="S::hugo.mercier@enpc.fr::2fd0ce69-7d1b-40d5-a1a4-301d554c782c" providerId="AD" clId="Web-{F33D6CFE-A0AF-EFFA-63F3-4425FEF5CF57}" dt="2025-03-25T20:35:14.264" v="1483" actId="20577"/>
          <ac:spMkLst>
            <pc:docMk/>
            <pc:sldMk cId="924365700" sldId="257"/>
            <ac:spMk id="18" creationId="{92D104A9-5F0E-4894-09DE-39749A95E4FD}"/>
          </ac:spMkLst>
        </pc:spChg>
        <pc:picChg chg="add mod">
          <ac:chgData name="Hugo MERCIER" userId="S::hugo.mercier@enpc.fr::2fd0ce69-7d1b-40d5-a1a4-301d554c782c" providerId="AD" clId="Web-{F33D6CFE-A0AF-EFFA-63F3-4425FEF5CF57}" dt="2025-03-25T20:31:44.755" v="1445" actId="1076"/>
          <ac:picMkLst>
            <pc:docMk/>
            <pc:sldMk cId="924365700" sldId="257"/>
            <ac:picMk id="6" creationId="{31CD9109-70FE-0506-DCDA-2DC57BAFDB98}"/>
          </ac:picMkLst>
        </pc:picChg>
        <pc:picChg chg="add del mod">
          <ac:chgData name="Hugo MERCIER" userId="S::hugo.mercier@enpc.fr::2fd0ce69-7d1b-40d5-a1a4-301d554c782c" providerId="AD" clId="Web-{F33D6CFE-A0AF-EFFA-63F3-4425FEF5CF57}" dt="2025-03-25T20:37:01.689" v="1575"/>
          <ac:picMkLst>
            <pc:docMk/>
            <pc:sldMk cId="924365700" sldId="257"/>
            <ac:picMk id="14" creationId="{0F0B36B2-A7D9-58DC-361D-FF5EEB2D1601}"/>
          </ac:picMkLst>
        </pc:picChg>
        <pc:picChg chg="add mod">
          <ac:chgData name="Hugo MERCIER" userId="S::hugo.mercier@enpc.fr::2fd0ce69-7d1b-40d5-a1a4-301d554c782c" providerId="AD" clId="Web-{F33D6CFE-A0AF-EFFA-63F3-4425FEF5CF57}" dt="2025-03-25T20:37:04.361" v="1577" actId="1076"/>
          <ac:picMkLst>
            <pc:docMk/>
            <pc:sldMk cId="924365700" sldId="257"/>
            <ac:picMk id="20" creationId="{E5E9CBFF-75FA-0D91-08CF-C922C0F217D4}"/>
          </ac:picMkLst>
        </pc:picChg>
      </pc:sldChg>
      <pc:sldChg chg="addSp delSp modSp">
        <pc:chgData name="Hugo MERCIER" userId="S::hugo.mercier@enpc.fr::2fd0ce69-7d1b-40d5-a1a4-301d554c782c" providerId="AD" clId="Web-{F33D6CFE-A0AF-EFFA-63F3-4425FEF5CF57}" dt="2025-03-25T21:47:07.748" v="4577" actId="20577"/>
        <pc:sldMkLst>
          <pc:docMk/>
          <pc:sldMk cId="3822474246" sldId="258"/>
        </pc:sldMkLst>
        <pc:spChg chg="del mod">
          <ac:chgData name="Hugo MERCIER" userId="S::hugo.mercier@enpc.fr::2fd0ce69-7d1b-40d5-a1a4-301d554c782c" providerId="AD" clId="Web-{F33D6CFE-A0AF-EFFA-63F3-4425FEF5CF57}" dt="2025-03-25T21:45:52.465" v="4455"/>
          <ac:spMkLst>
            <pc:docMk/>
            <pc:sldMk cId="3822474246" sldId="258"/>
            <ac:spMk id="3" creationId="{CD71C16B-8118-073B-31F6-A84A3F6A821B}"/>
          </ac:spMkLst>
        </pc:spChg>
        <pc:spChg chg="add mod">
          <ac:chgData name="Hugo MERCIER" userId="S::hugo.mercier@enpc.fr::2fd0ce69-7d1b-40d5-a1a4-301d554c782c" providerId="AD" clId="Web-{F33D6CFE-A0AF-EFFA-63F3-4425FEF5CF57}" dt="2025-03-25T21:46:15.278" v="4461" actId="14100"/>
          <ac:spMkLst>
            <pc:docMk/>
            <pc:sldMk cId="3822474246" sldId="258"/>
            <ac:spMk id="7" creationId="{ED0D0A99-2F10-767A-D4F3-791BBFD77062}"/>
          </ac:spMkLst>
        </pc:spChg>
        <pc:spChg chg="add mod">
          <ac:chgData name="Hugo MERCIER" userId="S::hugo.mercier@enpc.fr::2fd0ce69-7d1b-40d5-a1a4-301d554c782c" providerId="AD" clId="Web-{F33D6CFE-A0AF-EFFA-63F3-4425FEF5CF57}" dt="2025-03-25T21:44:29.728" v="4427" actId="1076"/>
          <ac:spMkLst>
            <pc:docMk/>
            <pc:sldMk cId="3822474246" sldId="258"/>
            <ac:spMk id="8" creationId="{B6CB1BCA-DE81-6B55-9B42-755337664811}"/>
          </ac:spMkLst>
        </pc:spChg>
        <pc:spChg chg="add mod">
          <ac:chgData name="Hugo MERCIER" userId="S::hugo.mercier@enpc.fr::2fd0ce69-7d1b-40d5-a1a4-301d554c782c" providerId="AD" clId="Web-{F33D6CFE-A0AF-EFFA-63F3-4425FEF5CF57}" dt="2025-03-25T21:46:15.294" v="4462" actId="14100"/>
          <ac:spMkLst>
            <pc:docMk/>
            <pc:sldMk cId="3822474246" sldId="258"/>
            <ac:spMk id="9" creationId="{99C7EBEF-2B79-3EF6-F59C-4A77BA84C110}"/>
          </ac:spMkLst>
        </pc:spChg>
        <pc:spChg chg="add mod">
          <ac:chgData name="Hugo MERCIER" userId="S::hugo.mercier@enpc.fr::2fd0ce69-7d1b-40d5-a1a4-301d554c782c" providerId="AD" clId="Web-{F33D6CFE-A0AF-EFFA-63F3-4425FEF5CF57}" dt="2025-03-25T21:44:25.946" v="4426" actId="1076"/>
          <ac:spMkLst>
            <pc:docMk/>
            <pc:sldMk cId="3822474246" sldId="258"/>
            <ac:spMk id="10" creationId="{22064717-7FB7-9436-BDDA-36B70A0A5BA8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1:39:44.640" v="4315"/>
          <ac:spMkLst>
            <pc:docMk/>
            <pc:sldMk cId="3822474246" sldId="258"/>
            <ac:spMk id="11" creationId="{456DC858-E8A3-9928-DEF4-DBD437A230F9}"/>
          </ac:spMkLst>
        </pc:spChg>
        <pc:spChg chg="add mod">
          <ac:chgData name="Hugo MERCIER" userId="S::hugo.mercier@enpc.fr::2fd0ce69-7d1b-40d5-a1a4-301d554c782c" providerId="AD" clId="Web-{F33D6CFE-A0AF-EFFA-63F3-4425FEF5CF57}" dt="2025-03-25T21:44:32.821" v="4428" actId="1076"/>
          <ac:spMkLst>
            <pc:docMk/>
            <pc:sldMk cId="3822474246" sldId="258"/>
            <ac:spMk id="12" creationId="{4FE2D2C2-D212-120D-9019-54DFAD8CEA83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1:39:51.890" v="4320"/>
          <ac:spMkLst>
            <pc:docMk/>
            <pc:sldMk cId="3822474246" sldId="258"/>
            <ac:spMk id="13" creationId="{92644913-8615-6AD9-5246-1AB8217F1518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1:40:16.782" v="4333"/>
          <ac:spMkLst>
            <pc:docMk/>
            <pc:sldMk cId="3822474246" sldId="258"/>
            <ac:spMk id="14" creationId="{0558C3ED-75D1-D4C9-02BE-8CC0BE58F1F6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1:40:14.532" v="4332"/>
          <ac:spMkLst>
            <pc:docMk/>
            <pc:sldMk cId="3822474246" sldId="258"/>
            <ac:spMk id="15" creationId="{7134045E-3778-7B1D-7D9D-1E225AAA235B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1:40:17.829" v="4334"/>
          <ac:spMkLst>
            <pc:docMk/>
            <pc:sldMk cId="3822474246" sldId="258"/>
            <ac:spMk id="16" creationId="{A7A31E1C-D007-91DA-B94F-DCCC9689D4CE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1:40:18.579" v="4335"/>
          <ac:spMkLst>
            <pc:docMk/>
            <pc:sldMk cId="3822474246" sldId="258"/>
            <ac:spMk id="17" creationId="{3DFCD1C5-6056-D04D-2322-E8785E42AD51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1:44:18.352" v="4421"/>
          <ac:spMkLst>
            <pc:docMk/>
            <pc:sldMk cId="3822474246" sldId="258"/>
            <ac:spMk id="18" creationId="{10143F48-7D32-D7DA-A24B-D915A72EDD2E}"/>
          </ac:spMkLst>
        </pc:spChg>
        <pc:spChg chg="add mod">
          <ac:chgData name="Hugo MERCIER" userId="S::hugo.mercier@enpc.fr::2fd0ce69-7d1b-40d5-a1a4-301d554c782c" providerId="AD" clId="Web-{F33D6CFE-A0AF-EFFA-63F3-4425FEF5CF57}" dt="2025-03-25T21:46:15.309" v="4463" actId="14100"/>
          <ac:spMkLst>
            <pc:docMk/>
            <pc:sldMk cId="3822474246" sldId="258"/>
            <ac:spMk id="19" creationId="{1998C89E-4694-EC88-F7A7-9DB005B04FAA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1:44:18.352" v="4420"/>
          <ac:spMkLst>
            <pc:docMk/>
            <pc:sldMk cId="3822474246" sldId="258"/>
            <ac:spMk id="20" creationId="{5FBB5DFB-CA87-3D73-5B5C-F172BBC7AB35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1:43:42.320" v="4405"/>
          <ac:spMkLst>
            <pc:docMk/>
            <pc:sldMk cId="3822474246" sldId="258"/>
            <ac:spMk id="21" creationId="{93D2DF64-61EB-0585-3D1F-DCA80457B60F}"/>
          </ac:spMkLst>
        </pc:spChg>
        <pc:spChg chg="add mod">
          <ac:chgData name="Hugo MERCIER" userId="S::hugo.mercier@enpc.fr::2fd0ce69-7d1b-40d5-a1a4-301d554c782c" providerId="AD" clId="Web-{F33D6CFE-A0AF-EFFA-63F3-4425FEF5CF57}" dt="2025-03-25T21:45:41.167" v="4452" actId="20577"/>
          <ac:spMkLst>
            <pc:docMk/>
            <pc:sldMk cId="3822474246" sldId="258"/>
            <ac:spMk id="22" creationId="{D4AA61BB-4F53-025E-67EC-D7E70D9CEBAD}"/>
          </ac:spMkLst>
        </pc:spChg>
        <pc:spChg chg="add mod">
          <ac:chgData name="Hugo MERCIER" userId="S::hugo.mercier@enpc.fr::2fd0ce69-7d1b-40d5-a1a4-301d554c782c" providerId="AD" clId="Web-{F33D6CFE-A0AF-EFFA-63F3-4425FEF5CF57}" dt="2025-03-25T21:46:39.654" v="4515" actId="20577"/>
          <ac:spMkLst>
            <pc:docMk/>
            <pc:sldMk cId="3822474246" sldId="258"/>
            <ac:spMk id="23" creationId="{9348FE06-FBE5-8FCB-B518-18AD8052D0AC}"/>
          </ac:spMkLst>
        </pc:spChg>
        <pc:spChg chg="add mod">
          <ac:chgData name="Hugo MERCIER" userId="S::hugo.mercier@enpc.fr::2fd0ce69-7d1b-40d5-a1a4-301d554c782c" providerId="AD" clId="Web-{F33D6CFE-A0AF-EFFA-63F3-4425FEF5CF57}" dt="2025-03-25T21:46:15.309" v="4464" actId="14100"/>
          <ac:spMkLst>
            <pc:docMk/>
            <pc:sldMk cId="3822474246" sldId="258"/>
            <ac:spMk id="24" creationId="{DCBBC61B-2AD2-4EC6-4F96-127BDFAA2421}"/>
          </ac:spMkLst>
        </pc:spChg>
        <pc:spChg chg="add mod">
          <ac:chgData name="Hugo MERCIER" userId="S::hugo.mercier@enpc.fr::2fd0ce69-7d1b-40d5-a1a4-301d554c782c" providerId="AD" clId="Web-{F33D6CFE-A0AF-EFFA-63F3-4425FEF5CF57}" dt="2025-03-25T21:46:58.217" v="4541" actId="20577"/>
          <ac:spMkLst>
            <pc:docMk/>
            <pc:sldMk cId="3822474246" sldId="258"/>
            <ac:spMk id="25" creationId="{34BC2C1E-6DB3-1A31-8F8E-364909D6BF2C}"/>
          </ac:spMkLst>
        </pc:spChg>
        <pc:spChg chg="add mod">
          <ac:chgData name="Hugo MERCIER" userId="S::hugo.mercier@enpc.fr::2fd0ce69-7d1b-40d5-a1a4-301d554c782c" providerId="AD" clId="Web-{F33D6CFE-A0AF-EFFA-63F3-4425FEF5CF57}" dt="2025-03-25T21:47:07.748" v="4577" actId="20577"/>
          <ac:spMkLst>
            <pc:docMk/>
            <pc:sldMk cId="3822474246" sldId="258"/>
            <ac:spMk id="26" creationId="{D4975991-A8FB-AE35-320E-9857F4FD041E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1:45:58.746" v="4456"/>
          <ac:spMkLst>
            <pc:docMk/>
            <pc:sldMk cId="3822474246" sldId="258"/>
            <ac:spMk id="28" creationId="{CC93EAEC-8791-085D-57CB-6C8F75780D35}"/>
          </ac:spMkLst>
        </pc:spChg>
      </pc:sldChg>
      <pc:sldChg chg="modSp">
        <pc:chgData name="Hugo MERCIER" userId="S::hugo.mercier@enpc.fr::2fd0ce69-7d1b-40d5-a1a4-301d554c782c" providerId="AD" clId="Web-{F33D6CFE-A0AF-EFFA-63F3-4425FEF5CF57}" dt="2025-03-25T21:36:51.244" v="4252"/>
        <pc:sldMkLst>
          <pc:docMk/>
          <pc:sldMk cId="260599516" sldId="261"/>
        </pc:sldMkLst>
        <pc:picChg chg="mod">
          <ac:chgData name="Hugo MERCIER" userId="S::hugo.mercier@enpc.fr::2fd0ce69-7d1b-40d5-a1a4-301d554c782c" providerId="AD" clId="Web-{F33D6CFE-A0AF-EFFA-63F3-4425FEF5CF57}" dt="2025-03-25T21:36:51.244" v="4252"/>
          <ac:picMkLst>
            <pc:docMk/>
            <pc:sldMk cId="260599516" sldId="261"/>
            <ac:picMk id="4" creationId="{E99D6C4C-95A6-4276-40A3-0804D93436B2}"/>
          </ac:picMkLst>
        </pc:picChg>
      </pc:sldChg>
      <pc:sldChg chg="modSp">
        <pc:chgData name="Hugo MERCIER" userId="S::hugo.mercier@enpc.fr::2fd0ce69-7d1b-40d5-a1a4-301d554c782c" providerId="AD" clId="Web-{F33D6CFE-A0AF-EFFA-63F3-4425FEF5CF57}" dt="2025-03-25T21:36:46.213" v="4251"/>
        <pc:sldMkLst>
          <pc:docMk/>
          <pc:sldMk cId="2213054890" sldId="262"/>
        </pc:sldMkLst>
        <pc:picChg chg="mod">
          <ac:chgData name="Hugo MERCIER" userId="S::hugo.mercier@enpc.fr::2fd0ce69-7d1b-40d5-a1a4-301d554c782c" providerId="AD" clId="Web-{F33D6CFE-A0AF-EFFA-63F3-4425FEF5CF57}" dt="2025-03-25T21:36:46.213" v="4251"/>
          <ac:picMkLst>
            <pc:docMk/>
            <pc:sldMk cId="2213054890" sldId="262"/>
            <ac:picMk id="4" creationId="{B3DFB0A5-AEB7-9697-75E2-63EFBD52CF2E}"/>
          </ac:picMkLst>
        </pc:picChg>
      </pc:sldChg>
      <pc:sldChg chg="modSp">
        <pc:chgData name="Hugo MERCIER" userId="S::hugo.mercier@enpc.fr::2fd0ce69-7d1b-40d5-a1a4-301d554c782c" providerId="AD" clId="Web-{F33D6CFE-A0AF-EFFA-63F3-4425FEF5CF57}" dt="2025-03-25T21:36:39.509" v="4250"/>
        <pc:sldMkLst>
          <pc:docMk/>
          <pc:sldMk cId="1714135183" sldId="263"/>
        </pc:sldMkLst>
        <pc:picChg chg="mod">
          <ac:chgData name="Hugo MERCIER" userId="S::hugo.mercier@enpc.fr::2fd0ce69-7d1b-40d5-a1a4-301d554c782c" providerId="AD" clId="Web-{F33D6CFE-A0AF-EFFA-63F3-4425FEF5CF57}" dt="2025-03-25T21:36:39.509" v="4250"/>
          <ac:picMkLst>
            <pc:docMk/>
            <pc:sldMk cId="1714135183" sldId="263"/>
            <ac:picMk id="7" creationId="{134FE7C1-250A-69E4-1842-AF5D920988C7}"/>
          </ac:picMkLst>
        </pc:picChg>
      </pc:sldChg>
      <pc:sldChg chg="modSp">
        <pc:chgData name="Hugo MERCIER" userId="S::hugo.mercier@enpc.fr::2fd0ce69-7d1b-40d5-a1a4-301d554c782c" providerId="AD" clId="Web-{F33D6CFE-A0AF-EFFA-63F3-4425FEF5CF57}" dt="2025-03-25T21:36:10.243" v="4244"/>
        <pc:sldMkLst>
          <pc:docMk/>
          <pc:sldMk cId="396899249" sldId="268"/>
        </pc:sldMkLst>
        <pc:picChg chg="mod">
          <ac:chgData name="Hugo MERCIER" userId="S::hugo.mercier@enpc.fr::2fd0ce69-7d1b-40d5-a1a4-301d554c782c" providerId="AD" clId="Web-{F33D6CFE-A0AF-EFFA-63F3-4425FEF5CF57}" dt="2025-03-25T21:36:10.243" v="4244"/>
          <ac:picMkLst>
            <pc:docMk/>
            <pc:sldMk cId="396899249" sldId="268"/>
            <ac:picMk id="21" creationId="{D3B575DF-DAED-5CB6-1027-C83A14D3C339}"/>
          </ac:picMkLst>
        </pc:picChg>
      </pc:sldChg>
      <pc:sldChg chg="modSp">
        <pc:chgData name="Hugo MERCIER" userId="S::hugo.mercier@enpc.fr::2fd0ce69-7d1b-40d5-a1a4-301d554c782c" providerId="AD" clId="Web-{F33D6CFE-A0AF-EFFA-63F3-4425FEF5CF57}" dt="2025-03-25T21:37:32.386" v="4264" actId="20577"/>
        <pc:sldMkLst>
          <pc:docMk/>
          <pc:sldMk cId="4282797759" sldId="272"/>
        </pc:sldMkLst>
        <pc:spChg chg="mod">
          <ac:chgData name="Hugo MERCIER" userId="S::hugo.mercier@enpc.fr::2fd0ce69-7d1b-40d5-a1a4-301d554c782c" providerId="AD" clId="Web-{F33D6CFE-A0AF-EFFA-63F3-4425FEF5CF57}" dt="2025-03-25T21:37:32.386" v="4264" actId="20577"/>
          <ac:spMkLst>
            <pc:docMk/>
            <pc:sldMk cId="4282797759" sldId="272"/>
            <ac:spMk id="2" creationId="{8BC9313B-10C5-2849-E526-3D3CCE081711}"/>
          </ac:spMkLst>
        </pc:spChg>
      </pc:sldChg>
      <pc:sldChg chg="modSp">
        <pc:chgData name="Hugo MERCIER" userId="S::hugo.mercier@enpc.fr::2fd0ce69-7d1b-40d5-a1a4-301d554c782c" providerId="AD" clId="Web-{F33D6CFE-A0AF-EFFA-63F3-4425FEF5CF57}" dt="2025-03-25T21:36:56.994" v="4253"/>
        <pc:sldMkLst>
          <pc:docMk/>
          <pc:sldMk cId="3895236867" sldId="273"/>
        </pc:sldMkLst>
        <pc:picChg chg="mod">
          <ac:chgData name="Hugo MERCIER" userId="S::hugo.mercier@enpc.fr::2fd0ce69-7d1b-40d5-a1a4-301d554c782c" providerId="AD" clId="Web-{F33D6CFE-A0AF-EFFA-63F3-4425FEF5CF57}" dt="2025-03-25T21:36:56.994" v="4253"/>
          <ac:picMkLst>
            <pc:docMk/>
            <pc:sldMk cId="3895236867" sldId="273"/>
            <ac:picMk id="6" creationId="{B2A92D63-BDCA-B791-3BFF-F8451A5EC551}"/>
          </ac:picMkLst>
        </pc:picChg>
      </pc:sldChg>
      <pc:sldChg chg="modSp">
        <pc:chgData name="Hugo MERCIER" userId="S::hugo.mercier@enpc.fr::2fd0ce69-7d1b-40d5-a1a4-301d554c782c" providerId="AD" clId="Web-{F33D6CFE-A0AF-EFFA-63F3-4425FEF5CF57}" dt="2025-03-25T21:36:29.603" v="4248"/>
        <pc:sldMkLst>
          <pc:docMk/>
          <pc:sldMk cId="1200540298" sldId="278"/>
        </pc:sldMkLst>
        <pc:picChg chg="mod">
          <ac:chgData name="Hugo MERCIER" userId="S::hugo.mercier@enpc.fr::2fd0ce69-7d1b-40d5-a1a4-301d554c782c" providerId="AD" clId="Web-{F33D6CFE-A0AF-EFFA-63F3-4425FEF5CF57}" dt="2025-03-25T21:36:29.603" v="4248"/>
          <ac:picMkLst>
            <pc:docMk/>
            <pc:sldMk cId="1200540298" sldId="278"/>
            <ac:picMk id="4" creationId="{E4F477A7-7C49-9A69-893E-7F228B9548B8}"/>
          </ac:picMkLst>
        </pc:picChg>
      </pc:sldChg>
      <pc:sldChg chg="modSp">
        <pc:chgData name="Hugo MERCIER" userId="S::hugo.mercier@enpc.fr::2fd0ce69-7d1b-40d5-a1a4-301d554c782c" providerId="AD" clId="Web-{F33D6CFE-A0AF-EFFA-63F3-4425FEF5CF57}" dt="2025-03-25T21:36:35.447" v="4249"/>
        <pc:sldMkLst>
          <pc:docMk/>
          <pc:sldMk cId="376092898" sldId="281"/>
        </pc:sldMkLst>
        <pc:picChg chg="mod">
          <ac:chgData name="Hugo MERCIER" userId="S::hugo.mercier@enpc.fr::2fd0ce69-7d1b-40d5-a1a4-301d554c782c" providerId="AD" clId="Web-{F33D6CFE-A0AF-EFFA-63F3-4425FEF5CF57}" dt="2025-03-25T21:36:35.447" v="4249"/>
          <ac:picMkLst>
            <pc:docMk/>
            <pc:sldMk cId="376092898" sldId="281"/>
            <ac:picMk id="22" creationId="{23217521-A6FE-38BD-7F72-2730D741DF45}"/>
          </ac:picMkLst>
        </pc:picChg>
      </pc:sldChg>
      <pc:sldChg chg="modSp">
        <pc:chgData name="Hugo MERCIER" userId="S::hugo.mercier@enpc.fr::2fd0ce69-7d1b-40d5-a1a4-301d554c782c" providerId="AD" clId="Web-{F33D6CFE-A0AF-EFFA-63F3-4425FEF5CF57}" dt="2025-03-25T21:36:25.415" v="4247"/>
        <pc:sldMkLst>
          <pc:docMk/>
          <pc:sldMk cId="3619077224" sldId="282"/>
        </pc:sldMkLst>
        <pc:picChg chg="mod">
          <ac:chgData name="Hugo MERCIER" userId="S::hugo.mercier@enpc.fr::2fd0ce69-7d1b-40d5-a1a4-301d554c782c" providerId="AD" clId="Web-{F33D6CFE-A0AF-EFFA-63F3-4425FEF5CF57}" dt="2025-03-25T21:36:25.415" v="4247"/>
          <ac:picMkLst>
            <pc:docMk/>
            <pc:sldMk cId="3619077224" sldId="282"/>
            <ac:picMk id="11" creationId="{5124CCB8-0F5C-C556-2038-6FE68386BA63}"/>
          </ac:picMkLst>
        </pc:picChg>
      </pc:sldChg>
      <pc:sldChg chg="modSp">
        <pc:chgData name="Hugo MERCIER" userId="S::hugo.mercier@enpc.fr::2fd0ce69-7d1b-40d5-a1a4-301d554c782c" providerId="AD" clId="Web-{F33D6CFE-A0AF-EFFA-63F3-4425FEF5CF57}" dt="2025-03-25T21:36:18.055" v="4246"/>
        <pc:sldMkLst>
          <pc:docMk/>
          <pc:sldMk cId="3436873132" sldId="283"/>
        </pc:sldMkLst>
        <pc:spChg chg="mod">
          <ac:chgData name="Hugo MERCIER" userId="S::hugo.mercier@enpc.fr::2fd0ce69-7d1b-40d5-a1a4-301d554c782c" providerId="AD" clId="Web-{F33D6CFE-A0AF-EFFA-63F3-4425FEF5CF57}" dt="2025-03-25T21:36:18.055" v="4246"/>
          <ac:spMkLst>
            <pc:docMk/>
            <pc:sldMk cId="3436873132" sldId="283"/>
            <ac:spMk id="26" creationId="{29263AD0-C74D-AED5-522C-B0915ACACC42}"/>
          </ac:spMkLst>
        </pc:spChg>
        <pc:picChg chg="mod">
          <ac:chgData name="Hugo MERCIER" userId="S::hugo.mercier@enpc.fr::2fd0ce69-7d1b-40d5-a1a4-301d554c782c" providerId="AD" clId="Web-{F33D6CFE-A0AF-EFFA-63F3-4425FEF5CF57}" dt="2025-03-25T21:36:17.868" v="4245"/>
          <ac:picMkLst>
            <pc:docMk/>
            <pc:sldMk cId="3436873132" sldId="283"/>
            <ac:picMk id="3" creationId="{C8DE3579-659A-D7B5-8AA4-7F4A9E3284F2}"/>
          </ac:picMkLst>
        </pc:picChg>
      </pc:sldChg>
      <pc:sldChg chg="modSp">
        <pc:chgData name="Hugo MERCIER" userId="S::hugo.mercier@enpc.fr::2fd0ce69-7d1b-40d5-a1a4-301d554c782c" providerId="AD" clId="Web-{F33D6CFE-A0AF-EFFA-63F3-4425FEF5CF57}" dt="2025-03-25T21:37:08.370" v="4258" actId="20577"/>
        <pc:sldMkLst>
          <pc:docMk/>
          <pc:sldMk cId="1653425582" sldId="284"/>
        </pc:sldMkLst>
        <pc:spChg chg="mod">
          <ac:chgData name="Hugo MERCIER" userId="S::hugo.mercier@enpc.fr::2fd0ce69-7d1b-40d5-a1a4-301d554c782c" providerId="AD" clId="Web-{F33D6CFE-A0AF-EFFA-63F3-4425FEF5CF57}" dt="2025-03-25T21:37:08.370" v="4258" actId="20577"/>
          <ac:spMkLst>
            <pc:docMk/>
            <pc:sldMk cId="1653425582" sldId="284"/>
            <ac:spMk id="2" creationId="{A4BAE27D-02C3-EF9F-9EFB-061C387F8E4F}"/>
          </ac:spMkLst>
        </pc:spChg>
      </pc:sldChg>
      <pc:sldChg chg="addSp delSp modSp">
        <pc:chgData name="Hugo MERCIER" userId="S::hugo.mercier@enpc.fr::2fd0ce69-7d1b-40d5-a1a4-301d554c782c" providerId="AD" clId="Web-{F33D6CFE-A0AF-EFFA-63F3-4425FEF5CF57}" dt="2025-03-25T20:44:54.861" v="1964" actId="1076"/>
        <pc:sldMkLst>
          <pc:docMk/>
          <pc:sldMk cId="3555936833" sldId="286"/>
        </pc:sldMkLst>
        <pc:spChg chg="add del mod">
          <ac:chgData name="Hugo MERCIER" userId="S::hugo.mercier@enpc.fr::2fd0ce69-7d1b-40d5-a1a4-301d554c782c" providerId="AD" clId="Web-{F33D6CFE-A0AF-EFFA-63F3-4425FEF5CF57}" dt="2025-03-25T20:42:11.606" v="1845"/>
          <ac:spMkLst>
            <pc:docMk/>
            <pc:sldMk cId="3555936833" sldId="286"/>
            <ac:spMk id="6" creationId="{AE110B11-34E9-C3A2-6D53-3BA0511D0490}"/>
          </ac:spMkLst>
        </pc:spChg>
        <pc:spChg chg="add mod">
          <ac:chgData name="Hugo MERCIER" userId="S::hugo.mercier@enpc.fr::2fd0ce69-7d1b-40d5-a1a4-301d554c782c" providerId="AD" clId="Web-{F33D6CFE-A0AF-EFFA-63F3-4425FEF5CF57}" dt="2025-03-25T20:39:51.054" v="1692" actId="20577"/>
          <ac:spMkLst>
            <pc:docMk/>
            <pc:sldMk cId="3555936833" sldId="286"/>
            <ac:spMk id="8" creationId="{0896B07B-E2FC-3219-E343-A2FF68EF4370}"/>
          </ac:spMkLst>
        </pc:spChg>
        <pc:spChg chg="add mod">
          <ac:chgData name="Hugo MERCIER" userId="S::hugo.mercier@enpc.fr::2fd0ce69-7d1b-40d5-a1a4-301d554c782c" providerId="AD" clId="Web-{F33D6CFE-A0AF-EFFA-63F3-4425FEF5CF57}" dt="2025-03-25T20:40:52.728" v="1758" actId="20577"/>
          <ac:spMkLst>
            <pc:docMk/>
            <pc:sldMk cId="3555936833" sldId="286"/>
            <ac:spMk id="10" creationId="{4E462058-BF07-B08C-B2A0-A2681647EA6D}"/>
          </ac:spMkLst>
        </pc:spChg>
        <pc:spChg chg="add mod">
          <ac:chgData name="Hugo MERCIER" userId="S::hugo.mercier@enpc.fr::2fd0ce69-7d1b-40d5-a1a4-301d554c782c" providerId="AD" clId="Web-{F33D6CFE-A0AF-EFFA-63F3-4425FEF5CF57}" dt="2025-03-25T20:41:36.761" v="1844" actId="20577"/>
          <ac:spMkLst>
            <pc:docMk/>
            <pc:sldMk cId="3555936833" sldId="286"/>
            <ac:spMk id="11" creationId="{91C5D962-E4A7-F448-4E8C-A5648575ABC4}"/>
          </ac:spMkLst>
        </pc:spChg>
        <pc:spChg chg="add mod">
          <ac:chgData name="Hugo MERCIER" userId="S::hugo.mercier@enpc.fr::2fd0ce69-7d1b-40d5-a1a4-301d554c782c" providerId="AD" clId="Web-{F33D6CFE-A0AF-EFFA-63F3-4425FEF5CF57}" dt="2025-03-25T20:43:31.765" v="1955" actId="1076"/>
          <ac:spMkLst>
            <pc:docMk/>
            <pc:sldMk cId="3555936833" sldId="286"/>
            <ac:spMk id="12" creationId="{7027EA96-EDE6-1F6B-2A9C-2A7EABD33367}"/>
          </ac:spMkLst>
        </pc:spChg>
        <pc:grpChg chg="add del mod">
          <ac:chgData name="Hugo MERCIER" userId="S::hugo.mercier@enpc.fr::2fd0ce69-7d1b-40d5-a1a4-301d554c782c" providerId="AD" clId="Web-{F33D6CFE-A0AF-EFFA-63F3-4425FEF5CF57}" dt="2025-03-25T20:43:17.702" v="1951"/>
          <ac:grpSpMkLst>
            <pc:docMk/>
            <pc:sldMk cId="3555936833" sldId="286"/>
            <ac:grpSpMk id="17" creationId="{8E8489BC-47C5-91E1-706E-56BEE5B9DB39}"/>
          </ac:grpSpMkLst>
        </pc:grpChg>
        <pc:picChg chg="mod">
          <ac:chgData name="Hugo MERCIER" userId="S::hugo.mercier@enpc.fr::2fd0ce69-7d1b-40d5-a1a4-301d554c782c" providerId="AD" clId="Web-{F33D6CFE-A0AF-EFFA-63F3-4425FEF5CF57}" dt="2025-03-25T20:40:03.148" v="1696" actId="1076"/>
          <ac:picMkLst>
            <pc:docMk/>
            <pc:sldMk cId="3555936833" sldId="286"/>
            <ac:picMk id="4" creationId="{C1090A0D-6DEC-3B0C-B066-84C7B3AC0628}"/>
          </ac:picMkLst>
        </pc:picChg>
        <pc:picChg chg="mod topLvl">
          <ac:chgData name="Hugo MERCIER" userId="S::hugo.mercier@enpc.fr::2fd0ce69-7d1b-40d5-a1a4-301d554c782c" providerId="AD" clId="Web-{F33D6CFE-A0AF-EFFA-63F3-4425FEF5CF57}" dt="2025-03-25T20:43:37.374" v="1956" actId="1076"/>
          <ac:picMkLst>
            <pc:docMk/>
            <pc:sldMk cId="3555936833" sldId="286"/>
            <ac:picMk id="14" creationId="{544B9627-A5EC-ECAD-6907-0317B72BE69E}"/>
          </ac:picMkLst>
        </pc:picChg>
        <pc:picChg chg="del topLvl">
          <ac:chgData name="Hugo MERCIER" userId="S::hugo.mercier@enpc.fr::2fd0ce69-7d1b-40d5-a1a4-301d554c782c" providerId="AD" clId="Web-{F33D6CFE-A0AF-EFFA-63F3-4425FEF5CF57}" dt="2025-03-25T20:43:17.702" v="1951"/>
          <ac:picMkLst>
            <pc:docMk/>
            <pc:sldMk cId="3555936833" sldId="286"/>
            <ac:picMk id="15" creationId="{2F8C1497-CD81-75FF-B2B0-0ACCB04942C5}"/>
          </ac:picMkLst>
        </pc:picChg>
        <pc:picChg chg="del">
          <ac:chgData name="Hugo MERCIER" userId="S::hugo.mercier@enpc.fr::2fd0ce69-7d1b-40d5-a1a4-301d554c782c" providerId="AD" clId="Web-{F33D6CFE-A0AF-EFFA-63F3-4425FEF5CF57}" dt="2025-03-25T20:43:16.217" v="1950"/>
          <ac:picMkLst>
            <pc:docMk/>
            <pc:sldMk cId="3555936833" sldId="286"/>
            <ac:picMk id="16" creationId="{F26E609D-2A51-AB55-30F6-BE16EA1449A7}"/>
          </ac:picMkLst>
        </pc:picChg>
        <pc:picChg chg="add mod">
          <ac:chgData name="Hugo MERCIER" userId="S::hugo.mercier@enpc.fr::2fd0ce69-7d1b-40d5-a1a4-301d554c782c" providerId="AD" clId="Web-{F33D6CFE-A0AF-EFFA-63F3-4425FEF5CF57}" dt="2025-03-25T20:44:54.861" v="1964" actId="1076"/>
          <ac:picMkLst>
            <pc:docMk/>
            <pc:sldMk cId="3555936833" sldId="286"/>
            <ac:picMk id="18" creationId="{C47D68AC-3370-7142-DDB8-82AE564CA3AE}"/>
          </ac:picMkLst>
        </pc:picChg>
      </pc:sldChg>
      <pc:sldChg chg="addSp delSp modSp">
        <pc:chgData name="Hugo MERCIER" userId="S::hugo.mercier@enpc.fr::2fd0ce69-7d1b-40d5-a1a4-301d554c782c" providerId="AD" clId="Web-{F33D6CFE-A0AF-EFFA-63F3-4425FEF5CF57}" dt="2025-03-25T20:58:56.795" v="2673" actId="20577"/>
        <pc:sldMkLst>
          <pc:docMk/>
          <pc:sldMk cId="4130757813" sldId="287"/>
        </pc:sldMkLst>
        <pc:spChg chg="mod">
          <ac:chgData name="Hugo MERCIER" userId="S::hugo.mercier@enpc.fr::2fd0ce69-7d1b-40d5-a1a4-301d554c782c" providerId="AD" clId="Web-{F33D6CFE-A0AF-EFFA-63F3-4425FEF5CF57}" dt="2025-03-25T20:53:25.253" v="2285" actId="20577"/>
          <ac:spMkLst>
            <pc:docMk/>
            <pc:sldMk cId="4130757813" sldId="287"/>
            <ac:spMk id="2" creationId="{0DFDEA55-3A2F-9A23-D553-1E6625F4D586}"/>
          </ac:spMkLst>
        </pc:spChg>
        <pc:spChg chg="del mod">
          <ac:chgData name="Hugo MERCIER" userId="S::hugo.mercier@enpc.fr::2fd0ce69-7d1b-40d5-a1a4-301d554c782c" providerId="AD" clId="Web-{F33D6CFE-A0AF-EFFA-63F3-4425FEF5CF57}" dt="2025-03-25T20:54:04.598" v="2377"/>
          <ac:spMkLst>
            <pc:docMk/>
            <pc:sldMk cId="4130757813" sldId="287"/>
            <ac:spMk id="6" creationId="{DF632C9F-6B03-DEFE-2140-2A02B7FCDE04}"/>
          </ac:spMkLst>
        </pc:spChg>
        <pc:spChg chg="add mod">
          <ac:chgData name="Hugo MERCIER" userId="S::hugo.mercier@enpc.fr::2fd0ce69-7d1b-40d5-a1a4-301d554c782c" providerId="AD" clId="Web-{F33D6CFE-A0AF-EFFA-63F3-4425FEF5CF57}" dt="2025-03-25T20:53:51.816" v="2371" actId="20577"/>
          <ac:spMkLst>
            <pc:docMk/>
            <pc:sldMk cId="4130757813" sldId="287"/>
            <ac:spMk id="8" creationId="{EED885BA-1FD1-186B-C610-FD6A9FE9BB67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0:54:08.692" v="2378"/>
          <ac:spMkLst>
            <pc:docMk/>
            <pc:sldMk cId="4130757813" sldId="287"/>
            <ac:spMk id="10" creationId="{9910DF43-966C-3331-AB86-AF33460A652A}"/>
          </ac:spMkLst>
        </pc:spChg>
        <pc:spChg chg="add mod">
          <ac:chgData name="Hugo MERCIER" userId="S::hugo.mercier@enpc.fr::2fd0ce69-7d1b-40d5-a1a4-301d554c782c" providerId="AD" clId="Web-{F33D6CFE-A0AF-EFFA-63F3-4425FEF5CF57}" dt="2025-03-25T20:58:56.795" v="2673" actId="20577"/>
          <ac:spMkLst>
            <pc:docMk/>
            <pc:sldMk cId="4130757813" sldId="287"/>
            <ac:spMk id="12" creationId="{289CACD2-E3AA-877E-7B0F-591FB876925A}"/>
          </ac:spMkLst>
        </pc:spChg>
        <pc:picChg chg="mod">
          <ac:chgData name="Hugo MERCIER" userId="S::hugo.mercier@enpc.fr::2fd0ce69-7d1b-40d5-a1a4-301d554c782c" providerId="AD" clId="Web-{F33D6CFE-A0AF-EFFA-63F3-4425FEF5CF57}" dt="2025-03-25T20:54:01.723" v="2376" actId="1076"/>
          <ac:picMkLst>
            <pc:docMk/>
            <pc:sldMk cId="4130757813" sldId="287"/>
            <ac:picMk id="4" creationId="{EF75ADC8-6FED-8B2F-C0A4-E9529784F3F6}"/>
          </ac:picMkLst>
        </pc:picChg>
      </pc:sldChg>
      <pc:sldChg chg="addSp modSp">
        <pc:chgData name="Hugo MERCIER" userId="S::hugo.mercier@enpc.fr::2fd0ce69-7d1b-40d5-a1a4-301d554c782c" providerId="AD" clId="Web-{F33D6CFE-A0AF-EFFA-63F3-4425FEF5CF57}" dt="2025-03-25T21:10:54.974" v="3298" actId="20577"/>
        <pc:sldMkLst>
          <pc:docMk/>
          <pc:sldMk cId="2202751182" sldId="288"/>
        </pc:sldMkLst>
        <pc:spChg chg="add mod">
          <ac:chgData name="Hugo MERCIER" userId="S::hugo.mercier@enpc.fr::2fd0ce69-7d1b-40d5-a1a4-301d554c782c" providerId="AD" clId="Web-{F33D6CFE-A0AF-EFFA-63F3-4425FEF5CF57}" dt="2025-03-25T21:09:05.127" v="3293" actId="20577"/>
          <ac:spMkLst>
            <pc:docMk/>
            <pc:sldMk cId="2202751182" sldId="288"/>
            <ac:spMk id="7" creationId="{4CAB71E9-A4C7-D5E2-0495-A1D9DF96F9E0}"/>
          </ac:spMkLst>
        </pc:spChg>
        <pc:spChg chg="add mod">
          <ac:chgData name="Hugo MERCIER" userId="S::hugo.mercier@enpc.fr::2fd0ce69-7d1b-40d5-a1a4-301d554c782c" providerId="AD" clId="Web-{F33D6CFE-A0AF-EFFA-63F3-4425FEF5CF57}" dt="2025-03-25T21:10:54.974" v="3298" actId="20577"/>
          <ac:spMkLst>
            <pc:docMk/>
            <pc:sldMk cId="2202751182" sldId="288"/>
            <ac:spMk id="10" creationId="{38C89292-8CC2-FCA8-E8AE-BB4A25804426}"/>
          </ac:spMkLst>
        </pc:spChg>
        <pc:picChg chg="add mod">
          <ac:chgData name="Hugo MERCIER" userId="S::hugo.mercier@enpc.fr::2fd0ce69-7d1b-40d5-a1a4-301d554c782c" providerId="AD" clId="Web-{F33D6CFE-A0AF-EFFA-63F3-4425FEF5CF57}" dt="2025-03-25T21:06:52.388" v="3200" actId="1076"/>
          <ac:picMkLst>
            <pc:docMk/>
            <pc:sldMk cId="2202751182" sldId="288"/>
            <ac:picMk id="4" creationId="{9729F148-E1F1-63C8-D911-8EDEB4DEF4D8}"/>
          </ac:picMkLst>
        </pc:picChg>
        <pc:picChg chg="mod">
          <ac:chgData name="Hugo MERCIER" userId="S::hugo.mercier@enpc.fr::2fd0ce69-7d1b-40d5-a1a4-301d554c782c" providerId="AD" clId="Web-{F33D6CFE-A0AF-EFFA-63F3-4425FEF5CF57}" dt="2025-03-25T21:06:55.326" v="3201" actId="1076"/>
          <ac:picMkLst>
            <pc:docMk/>
            <pc:sldMk cId="2202751182" sldId="288"/>
            <ac:picMk id="8" creationId="{76A8E7DC-C430-7377-D149-5E24E1D94D0A}"/>
          </ac:picMkLst>
        </pc:picChg>
        <pc:picChg chg="add">
          <ac:chgData name="Hugo MERCIER" userId="S::hugo.mercier@enpc.fr::2fd0ce69-7d1b-40d5-a1a4-301d554c782c" providerId="AD" clId="Web-{F33D6CFE-A0AF-EFFA-63F3-4425FEF5CF57}" dt="2025-03-25T21:06:34.810" v="3191"/>
          <ac:picMkLst>
            <pc:docMk/>
            <pc:sldMk cId="2202751182" sldId="288"/>
            <ac:picMk id="12" creationId="{AE787EED-E12D-EDFB-37ED-41B4BE3BF326}"/>
          </ac:picMkLst>
        </pc:picChg>
      </pc:sldChg>
      <pc:sldChg chg="addSp delSp modSp">
        <pc:chgData name="Hugo MERCIER" userId="S::hugo.mercier@enpc.fr::2fd0ce69-7d1b-40d5-a1a4-301d554c782c" providerId="AD" clId="Web-{F33D6CFE-A0AF-EFFA-63F3-4425FEF5CF57}" dt="2025-03-25T20:45:34.159" v="1966"/>
        <pc:sldMkLst>
          <pc:docMk/>
          <pc:sldMk cId="611222951" sldId="289"/>
        </pc:sldMkLst>
        <pc:spChg chg="mod">
          <ac:chgData name="Hugo MERCIER" userId="S::hugo.mercier@enpc.fr::2fd0ce69-7d1b-40d5-a1a4-301d554c782c" providerId="AD" clId="Web-{F33D6CFE-A0AF-EFFA-63F3-4425FEF5CF57}" dt="2025-03-25T20:12:45.031" v="800" actId="20577"/>
          <ac:spMkLst>
            <pc:docMk/>
            <pc:sldMk cId="611222951" sldId="289"/>
            <ac:spMk id="2" creationId="{AA9009BC-B554-0A1F-5201-CB2E6FF2F1BD}"/>
          </ac:spMkLst>
        </pc:spChg>
        <pc:spChg chg="del">
          <ac:chgData name="Hugo MERCIER" userId="S::hugo.mercier@enpc.fr::2fd0ce69-7d1b-40d5-a1a4-301d554c782c" providerId="AD" clId="Web-{F33D6CFE-A0AF-EFFA-63F3-4425FEF5CF57}" dt="2025-03-25T20:05:41.876" v="682"/>
          <ac:spMkLst>
            <pc:docMk/>
            <pc:sldMk cId="611222951" sldId="289"/>
            <ac:spMk id="3" creationId="{C2A7D1F9-0654-CC29-FF21-4F3BE676E5A5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0:05:45.579" v="683"/>
          <ac:spMkLst>
            <pc:docMk/>
            <pc:sldMk cId="611222951" sldId="289"/>
            <ac:spMk id="10" creationId="{0D1D0090-CA56-4785-82EC-A150AA2D3ACB}"/>
          </ac:spMkLst>
        </pc:spChg>
        <pc:spChg chg="add mod">
          <ac:chgData name="Hugo MERCIER" userId="S::hugo.mercier@enpc.fr::2fd0ce69-7d1b-40d5-a1a4-301d554c782c" providerId="AD" clId="Web-{F33D6CFE-A0AF-EFFA-63F3-4425FEF5CF57}" dt="2025-03-25T20:13:59.721" v="864" actId="20577"/>
          <ac:spMkLst>
            <pc:docMk/>
            <pc:sldMk cId="611222951" sldId="289"/>
            <ac:spMk id="11" creationId="{E4CADB64-28A0-E58C-12C3-906FBFCA898A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0:14:08.080" v="866"/>
          <ac:spMkLst>
            <pc:docMk/>
            <pc:sldMk cId="611222951" sldId="289"/>
            <ac:spMk id="13" creationId="{84C56A78-49CB-29BF-FD80-39677E6AD698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0:09:39.118" v="758"/>
          <ac:spMkLst>
            <pc:docMk/>
            <pc:sldMk cId="611222951" sldId="289"/>
            <ac:spMk id="14" creationId="{8CF1A46C-6C16-62F4-73C9-2C92FE81E7BA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0:14:07.377" v="865"/>
          <ac:spMkLst>
            <pc:docMk/>
            <pc:sldMk cId="611222951" sldId="289"/>
            <ac:spMk id="15" creationId="{5A913744-E245-799F-C25E-C8B1CFDCB0C1}"/>
          </ac:spMkLst>
        </pc:spChg>
        <pc:spChg chg="add mod">
          <ac:chgData name="Hugo MERCIER" userId="S::hugo.mercier@enpc.fr::2fd0ce69-7d1b-40d5-a1a4-301d554c782c" providerId="AD" clId="Web-{F33D6CFE-A0AF-EFFA-63F3-4425FEF5CF57}" dt="2025-03-25T20:21:54.595" v="1050" actId="20577"/>
          <ac:spMkLst>
            <pc:docMk/>
            <pc:sldMk cId="611222951" sldId="289"/>
            <ac:spMk id="17" creationId="{56B79520-0C08-F6B0-9A1F-CDC39281CF12}"/>
          </ac:spMkLst>
        </pc:spChg>
        <pc:picChg chg="mod">
          <ac:chgData name="Hugo MERCIER" userId="S::hugo.mercier@enpc.fr::2fd0ce69-7d1b-40d5-a1a4-301d554c782c" providerId="AD" clId="Web-{F33D6CFE-A0AF-EFFA-63F3-4425FEF5CF57}" dt="2025-03-25T20:14:15.893" v="869" actId="1076"/>
          <ac:picMkLst>
            <pc:docMk/>
            <pc:sldMk cId="611222951" sldId="289"/>
            <ac:picMk id="6" creationId="{FFFA2D1D-C903-5668-D166-56540BEA659F}"/>
          </ac:picMkLst>
        </pc:picChg>
        <pc:picChg chg="add mod">
          <ac:chgData name="Hugo MERCIER" userId="S::hugo.mercier@enpc.fr::2fd0ce69-7d1b-40d5-a1a4-301d554c782c" providerId="AD" clId="Web-{F33D6CFE-A0AF-EFFA-63F3-4425FEF5CF57}" dt="2025-03-25T20:14:12.940" v="868" actId="1076"/>
          <ac:picMkLst>
            <pc:docMk/>
            <pc:sldMk cId="611222951" sldId="289"/>
            <ac:picMk id="7" creationId="{CF1DFDAE-3B30-4C9F-44BF-2ED59A096940}"/>
          </ac:picMkLst>
        </pc:picChg>
        <pc:picChg chg="add del mod">
          <ac:chgData name="Hugo MERCIER" userId="S::hugo.mercier@enpc.fr::2fd0ce69-7d1b-40d5-a1a4-301d554c782c" providerId="AD" clId="Web-{F33D6CFE-A0AF-EFFA-63F3-4425FEF5CF57}" dt="2025-03-25T19:56:41.372" v="458"/>
          <ac:picMkLst>
            <pc:docMk/>
            <pc:sldMk cId="611222951" sldId="289"/>
            <ac:picMk id="8" creationId="{4580558B-CD0C-ED63-1680-0956111F8FCB}"/>
          </ac:picMkLst>
        </pc:picChg>
        <pc:picChg chg="add del mod ord">
          <ac:chgData name="Hugo MERCIER" userId="S::hugo.mercier@enpc.fr::2fd0ce69-7d1b-40d5-a1a4-301d554c782c" providerId="AD" clId="Web-{F33D6CFE-A0AF-EFFA-63F3-4425FEF5CF57}" dt="2025-03-25T20:14:08.533" v="867"/>
          <ac:picMkLst>
            <pc:docMk/>
            <pc:sldMk cId="611222951" sldId="289"/>
            <ac:picMk id="12" creationId="{EE45FA7C-CBF1-A16F-2C68-1DB3CB2F7B9A}"/>
          </ac:picMkLst>
        </pc:picChg>
        <pc:picChg chg="add mod">
          <ac:chgData name="Hugo MERCIER" userId="S::hugo.mercier@enpc.fr::2fd0ce69-7d1b-40d5-a1a4-301d554c782c" providerId="AD" clId="Web-{F33D6CFE-A0AF-EFFA-63F3-4425FEF5CF57}" dt="2025-03-25T20:24:41.742" v="1069" actId="1076"/>
          <ac:picMkLst>
            <pc:docMk/>
            <pc:sldMk cId="611222951" sldId="289"/>
            <ac:picMk id="18" creationId="{6220FE08-1D3A-10F0-2FB8-8D402CC2344C}"/>
          </ac:picMkLst>
        </pc:picChg>
        <pc:picChg chg="add mod">
          <ac:chgData name="Hugo MERCIER" userId="S::hugo.mercier@enpc.fr::2fd0ce69-7d1b-40d5-a1a4-301d554c782c" providerId="AD" clId="Web-{F33D6CFE-A0AF-EFFA-63F3-4425FEF5CF57}" dt="2025-03-25T20:45:34.159" v="1966"/>
          <ac:picMkLst>
            <pc:docMk/>
            <pc:sldMk cId="611222951" sldId="289"/>
            <ac:picMk id="19" creationId="{6E68A518-1817-89FD-F8F5-F4CAB08369D0}"/>
          </ac:picMkLst>
        </pc:picChg>
        <pc:picChg chg="add mod">
          <ac:chgData name="Hugo MERCIER" userId="S::hugo.mercier@enpc.fr::2fd0ce69-7d1b-40d5-a1a4-301d554c782c" providerId="AD" clId="Web-{F33D6CFE-A0AF-EFFA-63F3-4425FEF5CF57}" dt="2025-03-25T20:24:40.648" v="1068" actId="1076"/>
          <ac:picMkLst>
            <pc:docMk/>
            <pc:sldMk cId="611222951" sldId="289"/>
            <ac:picMk id="20" creationId="{0614DCB4-006D-3998-BB62-1194BADCD45A}"/>
          </ac:picMkLst>
        </pc:picChg>
      </pc:sldChg>
      <pc:sldChg chg="addSp delSp modSp">
        <pc:chgData name="Hugo MERCIER" userId="S::hugo.mercier@enpc.fr::2fd0ce69-7d1b-40d5-a1a4-301d554c782c" providerId="AD" clId="Web-{F33D6CFE-A0AF-EFFA-63F3-4425FEF5CF57}" dt="2025-03-25T20:52:34.532" v="2258"/>
        <pc:sldMkLst>
          <pc:docMk/>
          <pc:sldMk cId="534664425" sldId="290"/>
        </pc:sldMkLst>
        <pc:spChg chg="del mod">
          <ac:chgData name="Hugo MERCIER" userId="S::hugo.mercier@enpc.fr::2fd0ce69-7d1b-40d5-a1a4-301d554c782c" providerId="AD" clId="Web-{F33D6CFE-A0AF-EFFA-63F3-4425FEF5CF57}" dt="2025-03-25T20:36:27.079" v="1565"/>
          <ac:spMkLst>
            <pc:docMk/>
            <pc:sldMk cId="534664425" sldId="290"/>
            <ac:spMk id="3" creationId="{F3E1B81D-F9BF-3398-6052-9A9551915544}"/>
          </ac:spMkLst>
        </pc:spChg>
        <pc:spChg chg="add mod">
          <ac:chgData name="Hugo MERCIER" userId="S::hugo.mercier@enpc.fr::2fd0ce69-7d1b-40d5-a1a4-301d554c782c" providerId="AD" clId="Web-{F33D6CFE-A0AF-EFFA-63F3-4425FEF5CF57}" dt="2025-03-25T20:52:34.532" v="2258"/>
          <ac:spMkLst>
            <pc:docMk/>
            <pc:sldMk cId="534664425" sldId="290"/>
            <ac:spMk id="11" creationId="{B6ABE590-1765-E9E7-6CC3-060C7ACAD07C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0:35:53.515" v="1488"/>
          <ac:spMkLst>
            <pc:docMk/>
            <pc:sldMk cId="534664425" sldId="290"/>
            <ac:spMk id="13" creationId="{D0B522CF-0DA3-DAF9-3341-FBC6F599680E}"/>
          </ac:spMkLst>
        </pc:spChg>
        <pc:spChg chg="add mod">
          <ac:chgData name="Hugo MERCIER" userId="S::hugo.mercier@enpc.fr::2fd0ce69-7d1b-40d5-a1a4-301d554c782c" providerId="AD" clId="Web-{F33D6CFE-A0AF-EFFA-63F3-4425FEF5CF57}" dt="2025-03-25T20:36:34.673" v="1567" actId="14100"/>
          <ac:spMkLst>
            <pc:docMk/>
            <pc:sldMk cId="534664425" sldId="290"/>
            <ac:spMk id="15" creationId="{1CE3647E-51C5-F2A5-4C86-E44BEFB11E83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0:36:31.532" v="1566"/>
          <ac:spMkLst>
            <pc:docMk/>
            <pc:sldMk cId="534664425" sldId="290"/>
            <ac:spMk id="17" creationId="{708A9463-38A1-4893-587B-756229626274}"/>
          </ac:spMkLst>
        </pc:spChg>
        <pc:picChg chg="add del mod">
          <ac:chgData name="Hugo MERCIER" userId="S::hugo.mercier@enpc.fr::2fd0ce69-7d1b-40d5-a1a4-301d554c782c" providerId="AD" clId="Web-{F33D6CFE-A0AF-EFFA-63F3-4425FEF5CF57}" dt="2025-03-25T19:22:38.227" v="75"/>
          <ac:picMkLst>
            <pc:docMk/>
            <pc:sldMk cId="534664425" sldId="290"/>
            <ac:picMk id="6" creationId="{FC2A952E-B2FC-3E22-EA7F-5C347104550F}"/>
          </ac:picMkLst>
        </pc:picChg>
        <pc:picChg chg="add mod">
          <ac:chgData name="Hugo MERCIER" userId="S::hugo.mercier@enpc.fr::2fd0ce69-7d1b-40d5-a1a4-301d554c782c" providerId="AD" clId="Web-{F33D6CFE-A0AF-EFFA-63F3-4425FEF5CF57}" dt="2025-03-25T20:26:27.464" v="1102" actId="1076"/>
          <ac:picMkLst>
            <pc:docMk/>
            <pc:sldMk cId="534664425" sldId="290"/>
            <ac:picMk id="7" creationId="{A5591A9F-D19B-170D-01D7-1A327227C7D2}"/>
          </ac:picMkLst>
        </pc:picChg>
        <pc:picChg chg="add del mod">
          <ac:chgData name="Hugo MERCIER" userId="S::hugo.mercier@enpc.fr::2fd0ce69-7d1b-40d5-a1a4-301d554c782c" providerId="AD" clId="Web-{F33D6CFE-A0AF-EFFA-63F3-4425FEF5CF57}" dt="2025-03-25T19:38:14.727" v="111"/>
          <ac:picMkLst>
            <pc:docMk/>
            <pc:sldMk cId="534664425" sldId="290"/>
            <ac:picMk id="8" creationId="{1DC6F0C3-EE9D-02B0-4BCB-DF30CD3A7D9A}"/>
          </ac:picMkLst>
        </pc:picChg>
        <pc:picChg chg="add mod">
          <ac:chgData name="Hugo MERCIER" userId="S::hugo.mercier@enpc.fr::2fd0ce69-7d1b-40d5-a1a4-301d554c782c" providerId="AD" clId="Web-{F33D6CFE-A0AF-EFFA-63F3-4425FEF5CF57}" dt="2025-03-25T20:36:58.424" v="1574" actId="1076"/>
          <ac:picMkLst>
            <pc:docMk/>
            <pc:sldMk cId="534664425" sldId="290"/>
            <ac:picMk id="9" creationId="{A586FC3C-7100-8D6E-3ED1-2B76EE9F337F}"/>
          </ac:picMkLst>
        </pc:picChg>
        <pc:picChg chg="add mod">
          <ac:chgData name="Hugo MERCIER" userId="S::hugo.mercier@enpc.fr::2fd0ce69-7d1b-40d5-a1a4-301d554c782c" providerId="AD" clId="Web-{F33D6CFE-A0AF-EFFA-63F3-4425FEF5CF57}" dt="2025-03-25T20:36:45.486" v="1571" actId="1076"/>
          <ac:picMkLst>
            <pc:docMk/>
            <pc:sldMk cId="534664425" sldId="290"/>
            <ac:picMk id="19" creationId="{5AD3D4C4-FAF1-6119-4E05-4D64E3901AB2}"/>
          </ac:picMkLst>
        </pc:picChg>
      </pc:sldChg>
      <pc:sldChg chg="addSp delSp modSp">
        <pc:chgData name="Hugo MERCIER" userId="S::hugo.mercier@enpc.fr::2fd0ce69-7d1b-40d5-a1a4-301d554c782c" providerId="AD" clId="Web-{F33D6CFE-A0AF-EFFA-63F3-4425FEF5CF57}" dt="2025-03-25T21:34:43.818" v="4228" actId="20577"/>
        <pc:sldMkLst>
          <pc:docMk/>
          <pc:sldMk cId="2498530208" sldId="291"/>
        </pc:sldMkLst>
        <pc:spChg chg="mod">
          <ac:chgData name="Hugo MERCIER" userId="S::hugo.mercier@enpc.fr::2fd0ce69-7d1b-40d5-a1a4-301d554c782c" providerId="AD" clId="Web-{F33D6CFE-A0AF-EFFA-63F3-4425FEF5CF57}" dt="2025-03-25T21:26:13.145" v="3807" actId="20577"/>
          <ac:spMkLst>
            <pc:docMk/>
            <pc:sldMk cId="2498530208" sldId="291"/>
            <ac:spMk id="2" creationId="{EA88C33C-B367-9316-DF72-4839CEAD5F8E}"/>
          </ac:spMkLst>
        </pc:spChg>
        <pc:spChg chg="add mod">
          <ac:chgData name="Hugo MERCIER" userId="S::hugo.mercier@enpc.fr::2fd0ce69-7d1b-40d5-a1a4-301d554c782c" providerId="AD" clId="Web-{F33D6CFE-A0AF-EFFA-63F3-4425FEF5CF57}" dt="2025-03-25T21:31:56.625" v="4005" actId="20577"/>
          <ac:spMkLst>
            <pc:docMk/>
            <pc:sldMk cId="2498530208" sldId="291"/>
            <ac:spMk id="4" creationId="{E4CADB64-28A0-E58C-12C3-906FBFCA898A}"/>
          </ac:spMkLst>
        </pc:spChg>
        <pc:spChg chg="del mod">
          <ac:chgData name="Hugo MERCIER" userId="S::hugo.mercier@enpc.fr::2fd0ce69-7d1b-40d5-a1a4-301d554c782c" providerId="AD" clId="Web-{F33D6CFE-A0AF-EFFA-63F3-4425FEF5CF57}" dt="2025-03-25T21:28:22.571" v="3889"/>
          <ac:spMkLst>
            <pc:docMk/>
            <pc:sldMk cId="2498530208" sldId="291"/>
            <ac:spMk id="6" creationId="{65A7F185-72C3-A380-D63B-C20A5C4903F7}"/>
          </ac:spMkLst>
        </pc:spChg>
        <pc:spChg chg="add mod">
          <ac:chgData name="Hugo MERCIER" userId="S::hugo.mercier@enpc.fr::2fd0ce69-7d1b-40d5-a1a4-301d554c782c" providerId="AD" clId="Web-{F33D6CFE-A0AF-EFFA-63F3-4425FEF5CF57}" dt="2025-03-25T21:34:43.818" v="4228" actId="20577"/>
          <ac:spMkLst>
            <pc:docMk/>
            <pc:sldMk cId="2498530208" sldId="291"/>
            <ac:spMk id="7" creationId="{7A14C302-A1A9-B025-2435-9922BB1DEC40}"/>
          </ac:spMkLst>
        </pc:spChg>
        <pc:spChg chg="add mod">
          <ac:chgData name="Hugo MERCIER" userId="S::hugo.mercier@enpc.fr::2fd0ce69-7d1b-40d5-a1a4-301d554c782c" providerId="AD" clId="Web-{F33D6CFE-A0AF-EFFA-63F3-4425FEF5CF57}" dt="2025-03-25T21:33:48.394" v="4132" actId="20577"/>
          <ac:spMkLst>
            <pc:docMk/>
            <pc:sldMk cId="2498530208" sldId="291"/>
            <ac:spMk id="8" creationId="{B1C09F76-D593-9D69-F603-14A6B9B21B28}"/>
          </ac:spMkLst>
        </pc:spChg>
        <pc:spChg chg="add mod">
          <ac:chgData name="Hugo MERCIER" userId="S::hugo.mercier@enpc.fr::2fd0ce69-7d1b-40d5-a1a4-301d554c782c" providerId="AD" clId="Web-{F33D6CFE-A0AF-EFFA-63F3-4425FEF5CF57}" dt="2025-03-25T21:32:43.345" v="4047" actId="20577"/>
          <ac:spMkLst>
            <pc:docMk/>
            <pc:sldMk cId="2498530208" sldId="291"/>
            <ac:spMk id="9" creationId="{BA33EDE5-7027-8F21-BCD2-711F91E341F9}"/>
          </ac:spMkLst>
        </pc:spChg>
        <pc:spChg chg="add mod">
          <ac:chgData name="Hugo MERCIER" userId="S::hugo.mercier@enpc.fr::2fd0ce69-7d1b-40d5-a1a4-301d554c782c" providerId="AD" clId="Web-{F33D6CFE-A0AF-EFFA-63F3-4425FEF5CF57}" dt="2025-03-25T21:30:38.685" v="3948" actId="1076"/>
          <ac:spMkLst>
            <pc:docMk/>
            <pc:sldMk cId="2498530208" sldId="291"/>
            <ac:spMk id="10" creationId="{82D5FE2F-67B4-4F9C-810E-1CB7AC861EDF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1:28:25.649" v="3890"/>
          <ac:spMkLst>
            <pc:docMk/>
            <pc:sldMk cId="2498530208" sldId="291"/>
            <ac:spMk id="12" creationId="{31D00DEA-409C-2C70-052E-F39D5C15601B}"/>
          </ac:spMkLst>
        </pc:spChg>
      </pc:sldChg>
      <pc:sldChg chg="modSp">
        <pc:chgData name="Hugo MERCIER" userId="S::hugo.mercier@enpc.fr::2fd0ce69-7d1b-40d5-a1a4-301d554c782c" providerId="AD" clId="Web-{F33D6CFE-A0AF-EFFA-63F3-4425FEF5CF57}" dt="2025-03-25T21:37:50.043" v="4277" actId="20577"/>
        <pc:sldMkLst>
          <pc:docMk/>
          <pc:sldMk cId="2217638078" sldId="292"/>
        </pc:sldMkLst>
        <pc:spChg chg="mod">
          <ac:chgData name="Hugo MERCIER" userId="S::hugo.mercier@enpc.fr::2fd0ce69-7d1b-40d5-a1a4-301d554c782c" providerId="AD" clId="Web-{F33D6CFE-A0AF-EFFA-63F3-4425FEF5CF57}" dt="2025-03-25T21:37:50.043" v="4277" actId="20577"/>
          <ac:spMkLst>
            <pc:docMk/>
            <pc:sldMk cId="2217638078" sldId="292"/>
            <ac:spMk id="2" creationId="{5507B054-6BDA-8389-F57B-4E7AEE0D2C41}"/>
          </ac:spMkLst>
        </pc:spChg>
        <pc:spChg chg="mod">
          <ac:chgData name="Hugo MERCIER" userId="S::hugo.mercier@enpc.fr::2fd0ce69-7d1b-40d5-a1a4-301d554c782c" providerId="AD" clId="Web-{F33D6CFE-A0AF-EFFA-63F3-4425FEF5CF57}" dt="2025-03-25T21:35:59.211" v="4242"/>
          <ac:spMkLst>
            <pc:docMk/>
            <pc:sldMk cId="2217638078" sldId="292"/>
            <ac:spMk id="4" creationId="{69F95D0A-DA54-1B87-CCB9-0D8131662B47}"/>
          </ac:spMkLst>
        </pc:spChg>
        <pc:picChg chg="mod">
          <ac:chgData name="Hugo MERCIER" userId="S::hugo.mercier@enpc.fr::2fd0ce69-7d1b-40d5-a1a4-301d554c782c" providerId="AD" clId="Web-{F33D6CFE-A0AF-EFFA-63F3-4425FEF5CF57}" dt="2025-03-25T21:35:58.742" v="4241"/>
          <ac:picMkLst>
            <pc:docMk/>
            <pc:sldMk cId="2217638078" sldId="292"/>
            <ac:picMk id="2050" creationId="{C41DAAB3-871D-EF02-A54C-2B0732FD16D9}"/>
          </ac:picMkLst>
        </pc:picChg>
        <pc:picChg chg="mod">
          <ac:chgData name="Hugo MERCIER" userId="S::hugo.mercier@enpc.fr::2fd0ce69-7d1b-40d5-a1a4-301d554c782c" providerId="AD" clId="Web-{F33D6CFE-A0AF-EFFA-63F3-4425FEF5CF57}" dt="2025-03-25T21:35:58.742" v="4240"/>
          <ac:picMkLst>
            <pc:docMk/>
            <pc:sldMk cId="2217638078" sldId="292"/>
            <ac:picMk id="2052" creationId="{A57A0B7B-4B56-BA94-146D-278D6A8DD7C0}"/>
          </ac:picMkLst>
        </pc:picChg>
      </pc:sldChg>
      <pc:sldChg chg="modSp">
        <pc:chgData name="Hugo MERCIER" userId="S::hugo.mercier@enpc.fr::2fd0ce69-7d1b-40d5-a1a4-301d554c782c" providerId="AD" clId="Web-{F33D6CFE-A0AF-EFFA-63F3-4425FEF5CF57}" dt="2025-03-25T21:37:37.183" v="4268" actId="20577"/>
        <pc:sldMkLst>
          <pc:docMk/>
          <pc:sldMk cId="3173857023" sldId="293"/>
        </pc:sldMkLst>
        <pc:spChg chg="mod">
          <ac:chgData name="Hugo MERCIER" userId="S::hugo.mercier@enpc.fr::2fd0ce69-7d1b-40d5-a1a4-301d554c782c" providerId="AD" clId="Web-{F33D6CFE-A0AF-EFFA-63F3-4425FEF5CF57}" dt="2025-03-25T21:37:37.183" v="4268" actId="20577"/>
          <ac:spMkLst>
            <pc:docMk/>
            <pc:sldMk cId="3173857023" sldId="293"/>
            <ac:spMk id="2" creationId="{062A132A-0BBF-3F7A-ADA9-989BD334D7BA}"/>
          </ac:spMkLst>
        </pc:spChg>
      </pc:sldChg>
      <pc:sldChg chg="modSp">
        <pc:chgData name="Hugo MERCIER" userId="S::hugo.mercier@enpc.fr::2fd0ce69-7d1b-40d5-a1a4-301d554c782c" providerId="AD" clId="Web-{F33D6CFE-A0AF-EFFA-63F3-4425FEF5CF57}" dt="2025-03-25T21:37:27.464" v="4261" actId="20577"/>
        <pc:sldMkLst>
          <pc:docMk/>
          <pc:sldMk cId="1212853851" sldId="294"/>
        </pc:sldMkLst>
        <pc:spChg chg="mod">
          <ac:chgData name="Hugo MERCIER" userId="S::hugo.mercier@enpc.fr::2fd0ce69-7d1b-40d5-a1a4-301d554c782c" providerId="AD" clId="Web-{F33D6CFE-A0AF-EFFA-63F3-4425FEF5CF57}" dt="2025-03-25T21:37:27.464" v="4261" actId="20577"/>
          <ac:spMkLst>
            <pc:docMk/>
            <pc:sldMk cId="1212853851" sldId="294"/>
            <ac:spMk id="2" creationId="{79E886A1-FC61-636B-1964-68DAE9175A5B}"/>
          </ac:spMkLst>
        </pc:spChg>
        <pc:picChg chg="mod">
          <ac:chgData name="Hugo MERCIER" userId="S::hugo.mercier@enpc.fr::2fd0ce69-7d1b-40d5-a1a4-301d554c782c" providerId="AD" clId="Web-{F33D6CFE-A0AF-EFFA-63F3-4425FEF5CF57}" dt="2025-03-25T21:36:04.086" v="4243"/>
          <ac:picMkLst>
            <pc:docMk/>
            <pc:sldMk cId="1212853851" sldId="294"/>
            <ac:picMk id="8" creationId="{D0D06335-5691-4580-5ED8-814A1860AD05}"/>
          </ac:picMkLst>
        </pc:picChg>
      </pc:sldChg>
      <pc:sldChg chg="modSp">
        <pc:chgData name="Hugo MERCIER" userId="S::hugo.mercier@enpc.fr::2fd0ce69-7d1b-40d5-a1a4-301d554c782c" providerId="AD" clId="Web-{F33D6CFE-A0AF-EFFA-63F3-4425FEF5CF57}" dt="2025-03-25T21:37:53.855" v="4279" actId="20577"/>
        <pc:sldMkLst>
          <pc:docMk/>
          <pc:sldMk cId="3620828158" sldId="295"/>
        </pc:sldMkLst>
        <pc:spChg chg="mod">
          <ac:chgData name="Hugo MERCIER" userId="S::hugo.mercier@enpc.fr::2fd0ce69-7d1b-40d5-a1a4-301d554c782c" providerId="AD" clId="Web-{F33D6CFE-A0AF-EFFA-63F3-4425FEF5CF57}" dt="2025-03-25T21:37:53.855" v="4279" actId="20577"/>
          <ac:spMkLst>
            <pc:docMk/>
            <pc:sldMk cId="3620828158" sldId="295"/>
            <ac:spMk id="2" creationId="{D3C83C67-08C8-4A1C-6A97-5B471B3FF6BC}"/>
          </ac:spMkLst>
        </pc:spChg>
      </pc:sldChg>
      <pc:sldChg chg="modSp">
        <pc:chgData name="Hugo MERCIER" userId="S::hugo.mercier@enpc.fr::2fd0ce69-7d1b-40d5-a1a4-301d554c782c" providerId="AD" clId="Web-{F33D6CFE-A0AF-EFFA-63F3-4425FEF5CF57}" dt="2025-03-25T21:38:04.184" v="4286" actId="20577"/>
        <pc:sldMkLst>
          <pc:docMk/>
          <pc:sldMk cId="2788720978" sldId="296"/>
        </pc:sldMkLst>
        <pc:spChg chg="mod">
          <ac:chgData name="Hugo MERCIER" userId="S::hugo.mercier@enpc.fr::2fd0ce69-7d1b-40d5-a1a4-301d554c782c" providerId="AD" clId="Web-{F33D6CFE-A0AF-EFFA-63F3-4425FEF5CF57}" dt="2025-03-25T21:38:04.184" v="4286" actId="20577"/>
          <ac:spMkLst>
            <pc:docMk/>
            <pc:sldMk cId="2788720978" sldId="296"/>
            <ac:spMk id="2" creationId="{DCDE75E8-2A88-07B1-A7F8-66628E95010E}"/>
          </ac:spMkLst>
        </pc:spChg>
        <pc:spChg chg="mod">
          <ac:chgData name="Hugo MERCIER" userId="S::hugo.mercier@enpc.fr::2fd0ce69-7d1b-40d5-a1a4-301d554c782c" providerId="AD" clId="Web-{F33D6CFE-A0AF-EFFA-63F3-4425FEF5CF57}" dt="2025-03-25T21:35:46.476" v="4236"/>
          <ac:spMkLst>
            <pc:docMk/>
            <pc:sldMk cId="2788720978" sldId="296"/>
            <ac:spMk id="6" creationId="{1CC6AD3A-169D-2BF2-7E4D-C8DCCCAD28C7}"/>
          </ac:spMkLst>
        </pc:spChg>
        <pc:picChg chg="mod">
          <ac:chgData name="Hugo MERCIER" userId="S::hugo.mercier@enpc.fr::2fd0ce69-7d1b-40d5-a1a4-301d554c782c" providerId="AD" clId="Web-{F33D6CFE-A0AF-EFFA-63F3-4425FEF5CF57}" dt="2025-03-25T21:35:46.289" v="4235"/>
          <ac:picMkLst>
            <pc:docMk/>
            <pc:sldMk cId="2788720978" sldId="296"/>
            <ac:picMk id="5" creationId="{B49E52DD-B2B7-C50F-A5E0-DA9C3678D67E}"/>
          </ac:picMkLst>
        </pc:picChg>
        <pc:picChg chg="mod">
          <ac:chgData name="Hugo MERCIER" userId="S::hugo.mercier@enpc.fr::2fd0ce69-7d1b-40d5-a1a4-301d554c782c" providerId="AD" clId="Web-{F33D6CFE-A0AF-EFFA-63F3-4425FEF5CF57}" dt="2025-03-25T21:35:36.679" v="4232"/>
          <ac:picMkLst>
            <pc:docMk/>
            <pc:sldMk cId="2788720978" sldId="296"/>
            <ac:picMk id="1026" creationId="{72C8D1C7-051C-049D-34E1-8151596FD3FD}"/>
          </ac:picMkLst>
        </pc:picChg>
      </pc:sldChg>
      <pc:sldChg chg="modSp">
        <pc:chgData name="Hugo MERCIER" userId="S::hugo.mercier@enpc.fr::2fd0ce69-7d1b-40d5-a1a4-301d554c782c" providerId="AD" clId="Web-{F33D6CFE-A0AF-EFFA-63F3-4425FEF5CF57}" dt="2025-03-25T21:35:28.163" v="4231"/>
        <pc:sldMkLst>
          <pc:docMk/>
          <pc:sldMk cId="919233625" sldId="297"/>
        </pc:sldMkLst>
        <pc:picChg chg="mod">
          <ac:chgData name="Hugo MERCIER" userId="S::hugo.mercier@enpc.fr::2fd0ce69-7d1b-40d5-a1a4-301d554c782c" providerId="AD" clId="Web-{F33D6CFE-A0AF-EFFA-63F3-4425FEF5CF57}" dt="2025-03-25T21:35:28.163" v="4231"/>
          <ac:picMkLst>
            <pc:docMk/>
            <pc:sldMk cId="919233625" sldId="297"/>
            <ac:picMk id="5122" creationId="{86F887E9-A9CE-A98C-C475-1E5304CC59D9}"/>
          </ac:picMkLst>
        </pc:picChg>
      </pc:sldChg>
      <pc:sldChg chg="modSp">
        <pc:chgData name="Hugo MERCIER" userId="S::hugo.mercier@enpc.fr::2fd0ce69-7d1b-40d5-a1a4-301d554c782c" providerId="AD" clId="Web-{F33D6CFE-A0AF-EFFA-63F3-4425FEF5CF57}" dt="2025-03-25T21:35:22.054" v="4230"/>
        <pc:sldMkLst>
          <pc:docMk/>
          <pc:sldMk cId="506545431" sldId="298"/>
        </pc:sldMkLst>
        <pc:picChg chg="mod">
          <ac:chgData name="Hugo MERCIER" userId="S::hugo.mercier@enpc.fr::2fd0ce69-7d1b-40d5-a1a4-301d554c782c" providerId="AD" clId="Web-{F33D6CFE-A0AF-EFFA-63F3-4425FEF5CF57}" dt="2025-03-25T21:35:22.054" v="4230"/>
          <ac:picMkLst>
            <pc:docMk/>
            <pc:sldMk cId="506545431" sldId="298"/>
            <ac:picMk id="5" creationId="{48BAED02-1E4A-B24B-BCCD-D0C3AE62BF2B}"/>
          </ac:picMkLst>
        </pc:picChg>
      </pc:sldChg>
      <pc:sldChg chg="del">
        <pc:chgData name="Hugo MERCIER" userId="S::hugo.mercier@enpc.fr::2fd0ce69-7d1b-40d5-a1a4-301d554c782c" providerId="AD" clId="Web-{F33D6CFE-A0AF-EFFA-63F3-4425FEF5CF57}" dt="2025-03-25T21:13:52.043" v="3470"/>
        <pc:sldMkLst>
          <pc:docMk/>
          <pc:sldMk cId="2626100827" sldId="299"/>
        </pc:sldMkLst>
      </pc:sldChg>
      <pc:sldChg chg="addSp delSp modSp del">
        <pc:chgData name="Hugo MERCIER" userId="S::hugo.mercier@enpc.fr::2fd0ce69-7d1b-40d5-a1a4-301d554c782c" providerId="AD" clId="Web-{F33D6CFE-A0AF-EFFA-63F3-4425FEF5CF57}" dt="2025-03-25T20:05:12.078" v="680"/>
        <pc:sldMkLst>
          <pc:docMk/>
          <pc:sldMk cId="3283788103" sldId="302"/>
        </pc:sldMkLst>
        <pc:spChg chg="mod">
          <ac:chgData name="Hugo MERCIER" userId="S::hugo.mercier@enpc.fr::2fd0ce69-7d1b-40d5-a1a4-301d554c782c" providerId="AD" clId="Web-{F33D6CFE-A0AF-EFFA-63F3-4425FEF5CF57}" dt="2025-03-25T19:50:15.813" v="367" actId="20577"/>
          <ac:spMkLst>
            <pc:docMk/>
            <pc:sldMk cId="3283788103" sldId="302"/>
            <ac:spMk id="3" creationId="{CD527095-85C6-4ED5-8B4A-333F1CE966D6}"/>
          </ac:spMkLst>
        </pc:spChg>
        <pc:spChg chg="del">
          <ac:chgData name="Hugo MERCIER" userId="S::hugo.mercier@enpc.fr::2fd0ce69-7d1b-40d5-a1a4-301d554c782c" providerId="AD" clId="Web-{F33D6CFE-A0AF-EFFA-63F3-4425FEF5CF57}" dt="2025-03-25T19:58:26.250" v="463"/>
          <ac:spMkLst>
            <pc:docMk/>
            <pc:sldMk cId="3283788103" sldId="302"/>
            <ac:spMk id="8" creationId="{DCD35906-B1A3-3698-0112-202E3B087780}"/>
          </ac:spMkLst>
        </pc:spChg>
        <pc:spChg chg="add">
          <ac:chgData name="Hugo MERCIER" userId="S::hugo.mercier@enpc.fr::2fd0ce69-7d1b-40d5-a1a4-301d554c782c" providerId="AD" clId="Web-{F33D6CFE-A0AF-EFFA-63F3-4425FEF5CF57}" dt="2025-03-25T19:58:23.016" v="462"/>
          <ac:spMkLst>
            <pc:docMk/>
            <pc:sldMk cId="3283788103" sldId="302"/>
            <ac:spMk id="9" creationId="{286B3806-5A91-B8D9-B2E2-F8BCB35C8213}"/>
          </ac:spMkLst>
        </pc:spChg>
        <pc:spChg chg="del">
          <ac:chgData name="Hugo MERCIER" userId="S::hugo.mercier@enpc.fr::2fd0ce69-7d1b-40d5-a1a4-301d554c782c" providerId="AD" clId="Web-{F33D6CFE-A0AF-EFFA-63F3-4425FEF5CF57}" dt="2025-03-25T19:58:26.250" v="463"/>
          <ac:spMkLst>
            <pc:docMk/>
            <pc:sldMk cId="3283788103" sldId="302"/>
            <ac:spMk id="10" creationId="{1022DC58-86E4-4B3B-7756-A5C2B4FC9DCF}"/>
          </ac:spMkLst>
        </pc:spChg>
        <pc:spChg chg="add del">
          <ac:chgData name="Hugo MERCIER" userId="S::hugo.mercier@enpc.fr::2fd0ce69-7d1b-40d5-a1a4-301d554c782c" providerId="AD" clId="Web-{F33D6CFE-A0AF-EFFA-63F3-4425FEF5CF57}" dt="2025-03-25T19:58:26.250" v="463"/>
          <ac:spMkLst>
            <pc:docMk/>
            <pc:sldMk cId="3283788103" sldId="302"/>
            <ac:spMk id="11" creationId="{E637FD47-0234-031C-70D2-398FC8C907E4}"/>
          </ac:spMkLst>
        </pc:spChg>
        <pc:spChg chg="add">
          <ac:chgData name="Hugo MERCIER" userId="S::hugo.mercier@enpc.fr::2fd0ce69-7d1b-40d5-a1a4-301d554c782c" providerId="AD" clId="Web-{F33D6CFE-A0AF-EFFA-63F3-4425FEF5CF57}" dt="2025-03-25T19:58:23.016" v="462"/>
          <ac:spMkLst>
            <pc:docMk/>
            <pc:sldMk cId="3283788103" sldId="302"/>
            <ac:spMk id="12" creationId="{2829DE53-A91E-BC74-23A1-485CC37720A3}"/>
          </ac:spMkLst>
        </pc:spChg>
        <pc:spChg chg="add">
          <ac:chgData name="Hugo MERCIER" userId="S::hugo.mercier@enpc.fr::2fd0ce69-7d1b-40d5-a1a4-301d554c782c" providerId="AD" clId="Web-{F33D6CFE-A0AF-EFFA-63F3-4425FEF5CF57}" dt="2025-03-25T19:58:23.016" v="462"/>
          <ac:spMkLst>
            <pc:docMk/>
            <pc:sldMk cId="3283788103" sldId="302"/>
            <ac:spMk id="13" creationId="{6D750CAA-F51B-78F6-4521-C2F12A8B6F7A}"/>
          </ac:spMkLst>
        </pc:spChg>
        <pc:spChg chg="add">
          <ac:chgData name="Hugo MERCIER" userId="S::hugo.mercier@enpc.fr::2fd0ce69-7d1b-40d5-a1a4-301d554c782c" providerId="AD" clId="Web-{F33D6CFE-A0AF-EFFA-63F3-4425FEF5CF57}" dt="2025-03-25T19:58:23.016" v="462"/>
          <ac:spMkLst>
            <pc:docMk/>
            <pc:sldMk cId="3283788103" sldId="302"/>
            <ac:spMk id="14" creationId="{F7DFEC19-9DBB-C066-5B52-4B4FC49D988A}"/>
          </ac:spMkLst>
        </pc:spChg>
        <pc:spChg chg="add del">
          <ac:chgData name="Hugo MERCIER" userId="S::hugo.mercier@enpc.fr::2fd0ce69-7d1b-40d5-a1a4-301d554c782c" providerId="AD" clId="Web-{F33D6CFE-A0AF-EFFA-63F3-4425FEF5CF57}" dt="2025-03-25T19:58:26.250" v="463"/>
          <ac:spMkLst>
            <pc:docMk/>
            <pc:sldMk cId="3283788103" sldId="302"/>
            <ac:spMk id="17" creationId="{11DFEF4E-E7A1-B881-A106-EC50392C9B5E}"/>
          </ac:spMkLst>
        </pc:spChg>
        <pc:spChg chg="del">
          <ac:chgData name="Hugo MERCIER" userId="S::hugo.mercier@enpc.fr::2fd0ce69-7d1b-40d5-a1a4-301d554c782c" providerId="AD" clId="Web-{F33D6CFE-A0AF-EFFA-63F3-4425FEF5CF57}" dt="2025-03-25T19:58:26.250" v="463"/>
          <ac:spMkLst>
            <pc:docMk/>
            <pc:sldMk cId="3283788103" sldId="302"/>
            <ac:spMk id="21" creationId="{BCBFA624-3C9D-3334-A48A-4611786DA949}"/>
          </ac:spMkLst>
        </pc:spChg>
        <pc:spChg chg="add del">
          <ac:chgData name="Hugo MERCIER" userId="S::hugo.mercier@enpc.fr::2fd0ce69-7d1b-40d5-a1a4-301d554c782c" providerId="AD" clId="Web-{F33D6CFE-A0AF-EFFA-63F3-4425FEF5CF57}" dt="2025-03-25T19:58:26.250" v="463"/>
          <ac:spMkLst>
            <pc:docMk/>
            <pc:sldMk cId="3283788103" sldId="302"/>
            <ac:spMk id="24" creationId="{BF45A424-7630-1544-2961-378D2A1F6DD5}"/>
          </ac:spMkLst>
        </pc:spChg>
        <pc:spChg chg="add">
          <ac:chgData name="Hugo MERCIER" userId="S::hugo.mercier@enpc.fr::2fd0ce69-7d1b-40d5-a1a4-301d554c782c" providerId="AD" clId="Web-{F33D6CFE-A0AF-EFFA-63F3-4425FEF5CF57}" dt="2025-03-25T19:58:23.016" v="462"/>
          <ac:spMkLst>
            <pc:docMk/>
            <pc:sldMk cId="3283788103" sldId="302"/>
            <ac:spMk id="33" creationId="{79DED11E-8610-193E-12DC-9496D757358C}"/>
          </ac:spMkLst>
        </pc:spChg>
        <pc:spChg chg="add del">
          <ac:chgData name="Hugo MERCIER" userId="S::hugo.mercier@enpc.fr::2fd0ce69-7d1b-40d5-a1a4-301d554c782c" providerId="AD" clId="Web-{F33D6CFE-A0AF-EFFA-63F3-4425FEF5CF57}" dt="2025-03-25T19:58:26.250" v="463"/>
          <ac:spMkLst>
            <pc:docMk/>
            <pc:sldMk cId="3283788103" sldId="302"/>
            <ac:spMk id="35" creationId="{80B1E371-FFB0-79A1-4E01-1D4A585F8ABE}"/>
          </ac:spMkLst>
        </pc:spChg>
        <pc:spChg chg="del">
          <ac:chgData name="Hugo MERCIER" userId="S::hugo.mercier@enpc.fr::2fd0ce69-7d1b-40d5-a1a4-301d554c782c" providerId="AD" clId="Web-{F33D6CFE-A0AF-EFFA-63F3-4425FEF5CF57}" dt="2025-03-25T19:58:26.250" v="463"/>
          <ac:spMkLst>
            <pc:docMk/>
            <pc:sldMk cId="3283788103" sldId="302"/>
            <ac:spMk id="37" creationId="{781C7B36-0B4B-FD4B-C793-EFC963BAE857}"/>
          </ac:spMkLst>
        </pc:spChg>
        <pc:spChg chg="del">
          <ac:chgData name="Hugo MERCIER" userId="S::hugo.mercier@enpc.fr::2fd0ce69-7d1b-40d5-a1a4-301d554c782c" providerId="AD" clId="Web-{F33D6CFE-A0AF-EFFA-63F3-4425FEF5CF57}" dt="2025-03-25T19:58:26.250" v="463"/>
          <ac:spMkLst>
            <pc:docMk/>
            <pc:sldMk cId="3283788103" sldId="302"/>
            <ac:spMk id="38" creationId="{4F0AF86F-0C90-EADA-EAB8-1A5773F983F2}"/>
          </ac:spMkLst>
        </pc:spChg>
        <pc:spChg chg="add del">
          <ac:chgData name="Hugo MERCIER" userId="S::hugo.mercier@enpc.fr::2fd0ce69-7d1b-40d5-a1a4-301d554c782c" providerId="AD" clId="Web-{F33D6CFE-A0AF-EFFA-63F3-4425FEF5CF57}" dt="2025-03-25T19:58:26.250" v="463"/>
          <ac:spMkLst>
            <pc:docMk/>
            <pc:sldMk cId="3283788103" sldId="302"/>
            <ac:spMk id="40" creationId="{52938493-792E-388D-FE5A-3B0ED5F2F479}"/>
          </ac:spMkLst>
        </pc:spChg>
        <pc:picChg chg="add del mod">
          <ac:chgData name="Hugo MERCIER" userId="S::hugo.mercier@enpc.fr::2fd0ce69-7d1b-40d5-a1a4-301d554c782c" providerId="AD" clId="Web-{F33D6CFE-A0AF-EFFA-63F3-4425FEF5CF57}" dt="2025-03-25T19:44:14.066" v="158"/>
          <ac:picMkLst>
            <pc:docMk/>
            <pc:sldMk cId="3283788103" sldId="302"/>
            <ac:picMk id="6" creationId="{B9A709FE-C12C-6AAF-F806-F48F2DECAEF3}"/>
          </ac:picMkLst>
        </pc:picChg>
        <pc:picChg chg="add mod">
          <ac:chgData name="Hugo MERCIER" userId="S::hugo.mercier@enpc.fr::2fd0ce69-7d1b-40d5-a1a4-301d554c782c" providerId="AD" clId="Web-{F33D6CFE-A0AF-EFFA-63F3-4425FEF5CF57}" dt="2025-03-25T19:44:23.098" v="163" actId="1076"/>
          <ac:picMkLst>
            <pc:docMk/>
            <pc:sldMk cId="3283788103" sldId="302"/>
            <ac:picMk id="7" creationId="{5B6BF64D-6E0A-709D-C615-F203629BE592}"/>
          </ac:picMkLst>
        </pc:picChg>
      </pc:sldChg>
      <pc:sldChg chg="addSp delSp modSp">
        <pc:chgData name="Hugo MERCIER" userId="S::hugo.mercier@enpc.fr::2fd0ce69-7d1b-40d5-a1a4-301d554c782c" providerId="AD" clId="Web-{F33D6CFE-A0AF-EFFA-63F3-4425FEF5CF57}" dt="2025-03-25T21:34:20.255" v="4171" actId="20577"/>
        <pc:sldMkLst>
          <pc:docMk/>
          <pc:sldMk cId="4063352279" sldId="303"/>
        </pc:sldMkLst>
        <pc:spChg chg="mod">
          <ac:chgData name="Hugo MERCIER" userId="S::hugo.mercier@enpc.fr::2fd0ce69-7d1b-40d5-a1a4-301d554c782c" providerId="AD" clId="Web-{F33D6CFE-A0AF-EFFA-63F3-4425FEF5CF57}" dt="2025-03-25T20:12:56.765" v="803" actId="20577"/>
          <ac:spMkLst>
            <pc:docMk/>
            <pc:sldMk cId="4063352279" sldId="303"/>
            <ac:spMk id="2" creationId="{860C2FFF-2408-9F21-0BE7-B793238AE76B}"/>
          </ac:spMkLst>
        </pc:spChg>
        <pc:spChg chg="del mod">
          <ac:chgData name="Hugo MERCIER" userId="S::hugo.mercier@enpc.fr::2fd0ce69-7d1b-40d5-a1a4-301d554c782c" providerId="AD" clId="Web-{F33D6CFE-A0AF-EFFA-63F3-4425FEF5CF57}" dt="2025-03-25T20:49:13.995" v="2193"/>
          <ac:spMkLst>
            <pc:docMk/>
            <pc:sldMk cId="4063352279" sldId="303"/>
            <ac:spMk id="3" creationId="{E1A38DDB-B319-8BEF-FBF2-2568672C3720}"/>
          </ac:spMkLst>
        </pc:spChg>
        <pc:spChg chg="add del">
          <ac:chgData name="Hugo MERCIER" userId="S::hugo.mercier@enpc.fr::2fd0ce69-7d1b-40d5-a1a4-301d554c782c" providerId="AD" clId="Web-{F33D6CFE-A0AF-EFFA-63F3-4425FEF5CF57}" dt="2025-03-25T20:35:57.390" v="1490"/>
          <ac:spMkLst>
            <pc:docMk/>
            <pc:sldMk cId="4063352279" sldId="303"/>
            <ac:spMk id="10" creationId="{8C906F45-A38D-6276-F6CE-DBB1F3ABB15E}"/>
          </ac:spMkLst>
        </pc:spChg>
        <pc:spChg chg="add del">
          <ac:chgData name="Hugo MERCIER" userId="S::hugo.mercier@enpc.fr::2fd0ce69-7d1b-40d5-a1a4-301d554c782c" providerId="AD" clId="Web-{F33D6CFE-A0AF-EFFA-63F3-4425FEF5CF57}" dt="2025-03-25T20:35:59.500" v="1492"/>
          <ac:spMkLst>
            <pc:docMk/>
            <pc:sldMk cId="4063352279" sldId="303"/>
            <ac:spMk id="12" creationId="{7DEDE366-F310-6154-C4D4-7A2BF4AA10A3}"/>
          </ac:spMkLst>
        </pc:spChg>
        <pc:spChg chg="add del">
          <ac:chgData name="Hugo MERCIER" userId="S::hugo.mercier@enpc.fr::2fd0ce69-7d1b-40d5-a1a4-301d554c782c" providerId="AD" clId="Web-{F33D6CFE-A0AF-EFFA-63F3-4425FEF5CF57}" dt="2025-03-25T20:46:17.317" v="1972"/>
          <ac:spMkLst>
            <pc:docMk/>
            <pc:sldMk cId="4063352279" sldId="303"/>
            <ac:spMk id="14" creationId="{67379163-AB33-8393-2EC7-4B2A1FBCB575}"/>
          </ac:spMkLst>
        </pc:spChg>
        <pc:spChg chg="add mod">
          <ac:chgData name="Hugo MERCIER" userId="S::hugo.mercier@enpc.fr::2fd0ce69-7d1b-40d5-a1a4-301d554c782c" providerId="AD" clId="Web-{F33D6CFE-A0AF-EFFA-63F3-4425FEF5CF57}" dt="2025-03-25T21:34:20.255" v="4171" actId="20577"/>
          <ac:spMkLst>
            <pc:docMk/>
            <pc:sldMk cId="4063352279" sldId="303"/>
            <ac:spMk id="16" creationId="{6418A60C-7F72-485B-C5FD-81235074592D}"/>
          </ac:spMkLst>
        </pc:spChg>
        <pc:spChg chg="add mod">
          <ac:chgData name="Hugo MERCIER" userId="S::hugo.mercier@enpc.fr::2fd0ce69-7d1b-40d5-a1a4-301d554c782c" providerId="AD" clId="Web-{F33D6CFE-A0AF-EFFA-63F3-4425FEF5CF57}" dt="2025-03-25T20:51:26.530" v="2236" actId="1076"/>
          <ac:spMkLst>
            <pc:docMk/>
            <pc:sldMk cId="4063352279" sldId="303"/>
            <ac:spMk id="18" creationId="{2B667D4C-8DB4-048E-6FDB-270C9831973D}"/>
          </ac:spMkLst>
        </pc:spChg>
        <pc:spChg chg="add mod">
          <ac:chgData name="Hugo MERCIER" userId="S::hugo.mercier@enpc.fr::2fd0ce69-7d1b-40d5-a1a4-301d554c782c" providerId="AD" clId="Web-{F33D6CFE-A0AF-EFFA-63F3-4425FEF5CF57}" dt="2025-03-25T20:49:51.433" v="2208" actId="1076"/>
          <ac:spMkLst>
            <pc:docMk/>
            <pc:sldMk cId="4063352279" sldId="303"/>
            <ac:spMk id="19" creationId="{2D2D97D8-5811-4FA4-E409-ACF73F8E7964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0:49:15.823" v="2194"/>
          <ac:spMkLst>
            <pc:docMk/>
            <pc:sldMk cId="4063352279" sldId="303"/>
            <ac:spMk id="21" creationId="{F64C3BA6-6271-C933-2D3F-364934AB868C}"/>
          </ac:spMkLst>
        </pc:spChg>
        <pc:spChg chg="add mod">
          <ac:chgData name="Hugo MERCIER" userId="S::hugo.mercier@enpc.fr::2fd0ce69-7d1b-40d5-a1a4-301d554c782c" providerId="AD" clId="Web-{F33D6CFE-A0AF-EFFA-63F3-4425FEF5CF57}" dt="2025-03-25T20:51:52.593" v="2250"/>
          <ac:spMkLst>
            <pc:docMk/>
            <pc:sldMk cId="4063352279" sldId="303"/>
            <ac:spMk id="24" creationId="{066B7238-2269-6208-2C73-27D55DB57342}"/>
          </ac:spMkLst>
        </pc:spChg>
        <pc:spChg chg="add mod">
          <ac:chgData name="Hugo MERCIER" userId="S::hugo.mercier@enpc.fr::2fd0ce69-7d1b-40d5-a1a4-301d554c782c" providerId="AD" clId="Web-{F33D6CFE-A0AF-EFFA-63F3-4425FEF5CF57}" dt="2025-03-25T20:51:52.593" v="2251"/>
          <ac:spMkLst>
            <pc:docMk/>
            <pc:sldMk cId="4063352279" sldId="303"/>
            <ac:spMk id="25" creationId="{9CFBDBF1-DF67-BB35-C20B-25BA5A76831C}"/>
          </ac:spMkLst>
        </pc:spChg>
        <pc:spChg chg="add mod">
          <ac:chgData name="Hugo MERCIER" userId="S::hugo.mercier@enpc.fr::2fd0ce69-7d1b-40d5-a1a4-301d554c782c" providerId="AD" clId="Web-{F33D6CFE-A0AF-EFFA-63F3-4425FEF5CF57}" dt="2025-03-25T20:51:52.609" v="2252"/>
          <ac:spMkLst>
            <pc:docMk/>
            <pc:sldMk cId="4063352279" sldId="303"/>
            <ac:spMk id="26" creationId="{8D74D3D4-DE77-4334-F23C-5A4E90C7DE92}"/>
          </ac:spMkLst>
        </pc:spChg>
        <pc:picChg chg="add mod">
          <ac:chgData name="Hugo MERCIER" userId="S::hugo.mercier@enpc.fr::2fd0ce69-7d1b-40d5-a1a4-301d554c782c" providerId="AD" clId="Web-{F33D6CFE-A0AF-EFFA-63F3-4425FEF5CF57}" dt="2025-03-25T20:49:56.090" v="2209" actId="1076"/>
          <ac:picMkLst>
            <pc:docMk/>
            <pc:sldMk cId="4063352279" sldId="303"/>
            <ac:picMk id="6" creationId="{7BE524D2-CB3C-5AA9-9D0A-C24D7AAEAA9C}"/>
          </ac:picMkLst>
        </pc:picChg>
        <pc:picChg chg="add del mod">
          <ac:chgData name="Hugo MERCIER" userId="S::hugo.mercier@enpc.fr::2fd0ce69-7d1b-40d5-a1a4-301d554c782c" providerId="AD" clId="Web-{F33D6CFE-A0AF-EFFA-63F3-4425FEF5CF57}" dt="2025-03-25T19:25:27.326" v="101"/>
          <ac:picMkLst>
            <pc:docMk/>
            <pc:sldMk cId="4063352279" sldId="303"/>
            <ac:picMk id="7" creationId="{D1970FAC-52FB-D86B-891E-97F8BD12EE63}"/>
          </ac:picMkLst>
        </pc:picChg>
        <pc:picChg chg="add mod">
          <ac:chgData name="Hugo MERCIER" userId="S::hugo.mercier@enpc.fr::2fd0ce69-7d1b-40d5-a1a4-301d554c782c" providerId="AD" clId="Web-{F33D6CFE-A0AF-EFFA-63F3-4425FEF5CF57}" dt="2025-03-25T20:51:30.311" v="2237" actId="1076"/>
          <ac:picMkLst>
            <pc:docMk/>
            <pc:sldMk cId="4063352279" sldId="303"/>
            <ac:picMk id="8" creationId="{D24FAD05-45ED-194C-9F40-30D425015476}"/>
          </ac:picMkLst>
        </pc:picChg>
        <pc:picChg chg="add mod">
          <ac:chgData name="Hugo MERCIER" userId="S::hugo.mercier@enpc.fr::2fd0ce69-7d1b-40d5-a1a4-301d554c782c" providerId="AD" clId="Web-{F33D6CFE-A0AF-EFFA-63F3-4425FEF5CF57}" dt="2025-03-25T20:50:43.841" v="2224" actId="1076"/>
          <ac:picMkLst>
            <pc:docMk/>
            <pc:sldMk cId="4063352279" sldId="303"/>
            <ac:picMk id="22" creationId="{89CE9FB3-8CA7-3A52-E10C-C8CEF8A4D270}"/>
          </ac:picMkLst>
        </pc:picChg>
      </pc:sldChg>
      <pc:sldChg chg="del">
        <pc:chgData name="Hugo MERCIER" userId="S::hugo.mercier@enpc.fr::2fd0ce69-7d1b-40d5-a1a4-301d554c782c" providerId="AD" clId="Web-{F33D6CFE-A0AF-EFFA-63F3-4425FEF5CF57}" dt="2025-03-25T19:56:14.215" v="407"/>
        <pc:sldMkLst>
          <pc:docMk/>
          <pc:sldMk cId="1415028634" sldId="304"/>
        </pc:sldMkLst>
      </pc:sldChg>
      <pc:sldChg chg="del">
        <pc:chgData name="Hugo MERCIER" userId="S::hugo.mercier@enpc.fr::2fd0ce69-7d1b-40d5-a1a4-301d554c782c" providerId="AD" clId="Web-{F33D6CFE-A0AF-EFFA-63F3-4425FEF5CF57}" dt="2025-03-25T19:12:17.816" v="6"/>
        <pc:sldMkLst>
          <pc:docMk/>
          <pc:sldMk cId="1000268645" sldId="305"/>
        </pc:sldMkLst>
      </pc:sldChg>
      <pc:sldChg chg="addSp delSp modSp">
        <pc:chgData name="Hugo MERCIER" userId="S::hugo.mercier@enpc.fr::2fd0ce69-7d1b-40d5-a1a4-301d554c782c" providerId="AD" clId="Web-{F33D6CFE-A0AF-EFFA-63F3-4425FEF5CF57}" dt="2025-03-25T21:05:33.355" v="3174" actId="20577"/>
        <pc:sldMkLst>
          <pc:docMk/>
          <pc:sldMk cId="1218086420" sldId="306"/>
        </pc:sldMkLst>
        <pc:spChg chg="del mod">
          <ac:chgData name="Hugo MERCIER" userId="S::hugo.mercier@enpc.fr::2fd0ce69-7d1b-40d5-a1a4-301d554c782c" providerId="AD" clId="Web-{F33D6CFE-A0AF-EFFA-63F3-4425FEF5CF57}" dt="2025-03-25T20:59:21.639" v="2674"/>
          <ac:spMkLst>
            <pc:docMk/>
            <pc:sldMk cId="1218086420" sldId="306"/>
            <ac:spMk id="6" creationId="{7058070F-3BAC-0255-4D68-95F100CEB86F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0:59:28.280" v="2677"/>
          <ac:spMkLst>
            <pc:docMk/>
            <pc:sldMk cId="1218086420" sldId="306"/>
            <ac:spMk id="8" creationId="{72158074-B3B3-C2EB-E3C6-8729AF503597}"/>
          </ac:spMkLst>
        </pc:spChg>
        <pc:spChg chg="add mod">
          <ac:chgData name="Hugo MERCIER" userId="S::hugo.mercier@enpc.fr::2fd0ce69-7d1b-40d5-a1a4-301d554c782c" providerId="AD" clId="Web-{F33D6CFE-A0AF-EFFA-63F3-4425FEF5CF57}" dt="2025-03-25T21:03:50.023" v="3012" actId="20577"/>
          <ac:spMkLst>
            <pc:docMk/>
            <pc:sldMk cId="1218086420" sldId="306"/>
            <ac:spMk id="10" creationId="{ABA3B43B-3AB4-3BD2-4B50-36C9AC2D3DBF}"/>
          </ac:spMkLst>
        </pc:spChg>
        <pc:spChg chg="add mod">
          <ac:chgData name="Hugo MERCIER" userId="S::hugo.mercier@enpc.fr::2fd0ce69-7d1b-40d5-a1a4-301d554c782c" providerId="AD" clId="Web-{F33D6CFE-A0AF-EFFA-63F3-4425FEF5CF57}" dt="2025-03-25T21:04:53.947" v="3039" actId="1076"/>
          <ac:spMkLst>
            <pc:docMk/>
            <pc:sldMk cId="1218086420" sldId="306"/>
            <ac:spMk id="12" creationId="{8074AE93-7B64-099C-7963-C40AAF28B32F}"/>
          </ac:spMkLst>
        </pc:spChg>
        <pc:spChg chg="add mod">
          <ac:chgData name="Hugo MERCIER" userId="S::hugo.mercier@enpc.fr::2fd0ce69-7d1b-40d5-a1a4-301d554c782c" providerId="AD" clId="Web-{F33D6CFE-A0AF-EFFA-63F3-4425FEF5CF57}" dt="2025-03-25T21:04:53.947" v="3040" actId="1076"/>
          <ac:spMkLst>
            <pc:docMk/>
            <pc:sldMk cId="1218086420" sldId="306"/>
            <ac:spMk id="13" creationId="{0417878E-9211-D387-CB8E-4834E669F2C2}"/>
          </ac:spMkLst>
        </pc:spChg>
        <pc:spChg chg="add mod">
          <ac:chgData name="Hugo MERCIER" userId="S::hugo.mercier@enpc.fr::2fd0ce69-7d1b-40d5-a1a4-301d554c782c" providerId="AD" clId="Web-{F33D6CFE-A0AF-EFFA-63F3-4425FEF5CF57}" dt="2025-03-25T21:04:53.963" v="3041" actId="1076"/>
          <ac:spMkLst>
            <pc:docMk/>
            <pc:sldMk cId="1218086420" sldId="306"/>
            <ac:spMk id="14" creationId="{8D699A87-F539-A932-F0D2-78753F2A942A}"/>
          </ac:spMkLst>
        </pc:spChg>
        <pc:spChg chg="add mod">
          <ac:chgData name="Hugo MERCIER" userId="S::hugo.mercier@enpc.fr::2fd0ce69-7d1b-40d5-a1a4-301d554c782c" providerId="AD" clId="Web-{F33D6CFE-A0AF-EFFA-63F3-4425FEF5CF57}" dt="2025-03-25T21:05:33.355" v="3174" actId="20577"/>
          <ac:spMkLst>
            <pc:docMk/>
            <pc:sldMk cId="1218086420" sldId="306"/>
            <ac:spMk id="16" creationId="{C0F80786-61A5-FC41-D82A-9EC580D4C42D}"/>
          </ac:spMkLst>
        </pc:spChg>
        <pc:picChg chg="add mod">
          <ac:chgData name="Hugo MERCIER" userId="S::hugo.mercier@enpc.fr::2fd0ce69-7d1b-40d5-a1a4-301d554c782c" providerId="AD" clId="Web-{F33D6CFE-A0AF-EFFA-63F3-4425FEF5CF57}" dt="2025-03-25T21:04:53.931" v="3038" actId="1076"/>
          <ac:picMkLst>
            <pc:docMk/>
            <pc:sldMk cId="1218086420" sldId="306"/>
            <ac:picMk id="4" creationId="{A7D17D4C-E87B-EE93-F142-BBAB5A98A137}"/>
          </ac:picMkLst>
        </pc:picChg>
      </pc:sldChg>
      <pc:sldChg chg="addSp delSp modSp">
        <pc:chgData name="Hugo MERCIER" userId="S::hugo.mercier@enpc.fr::2fd0ce69-7d1b-40d5-a1a4-301d554c782c" providerId="AD" clId="Web-{F33D6CFE-A0AF-EFFA-63F3-4425FEF5CF57}" dt="2025-03-25T21:12:27.852" v="3433" actId="1076"/>
        <pc:sldMkLst>
          <pc:docMk/>
          <pc:sldMk cId="722330858" sldId="307"/>
        </pc:sldMkLst>
        <pc:spChg chg="add del mod">
          <ac:chgData name="Hugo MERCIER" userId="S::hugo.mercier@enpc.fr::2fd0ce69-7d1b-40d5-a1a4-301d554c782c" providerId="AD" clId="Web-{F33D6CFE-A0AF-EFFA-63F3-4425FEF5CF57}" dt="2025-03-25T21:11:22.147" v="3307"/>
          <ac:spMkLst>
            <pc:docMk/>
            <pc:sldMk cId="722330858" sldId="307"/>
            <ac:spMk id="8" creationId="{E330452C-F9EF-1342-425D-381D020CA04D}"/>
          </ac:spMkLst>
        </pc:spChg>
        <pc:spChg chg="add mod">
          <ac:chgData name="Hugo MERCIER" userId="S::hugo.mercier@enpc.fr::2fd0ce69-7d1b-40d5-a1a4-301d554c782c" providerId="AD" clId="Web-{F33D6CFE-A0AF-EFFA-63F3-4425FEF5CF57}" dt="2025-03-25T21:12:19.868" v="3430" actId="20577"/>
          <ac:spMkLst>
            <pc:docMk/>
            <pc:sldMk cId="722330858" sldId="307"/>
            <ac:spMk id="10" creationId="{355AC640-4C48-EE86-078B-0BB2BA3B91F9}"/>
          </ac:spMkLst>
        </pc:spChg>
        <pc:picChg chg="mod">
          <ac:chgData name="Hugo MERCIER" userId="S::hugo.mercier@enpc.fr::2fd0ce69-7d1b-40d5-a1a4-301d554c782c" providerId="AD" clId="Web-{F33D6CFE-A0AF-EFFA-63F3-4425FEF5CF57}" dt="2025-03-25T21:12:27.852" v="3433" actId="1076"/>
          <ac:picMkLst>
            <pc:docMk/>
            <pc:sldMk cId="722330858" sldId="307"/>
            <ac:picMk id="4" creationId="{429AEBCE-454C-AA72-BA8C-AC04B657FCCC}"/>
          </ac:picMkLst>
        </pc:picChg>
      </pc:sldChg>
      <pc:sldChg chg="addSp delSp modSp">
        <pc:chgData name="Hugo MERCIER" userId="S::hugo.mercier@enpc.fr::2fd0ce69-7d1b-40d5-a1a4-301d554c782c" providerId="AD" clId="Web-{F33D6CFE-A0AF-EFFA-63F3-4425FEF5CF57}" dt="2025-03-25T21:26:01.332" v="3796" actId="20577"/>
        <pc:sldMkLst>
          <pc:docMk/>
          <pc:sldMk cId="260879792" sldId="308"/>
        </pc:sldMkLst>
        <pc:spChg chg="del mod">
          <ac:chgData name="Hugo MERCIER" userId="S::hugo.mercier@enpc.fr::2fd0ce69-7d1b-40d5-a1a4-301d554c782c" providerId="AD" clId="Web-{F33D6CFE-A0AF-EFFA-63F3-4425FEF5CF57}" dt="2025-03-25T21:25:13.252" v="3717"/>
          <ac:spMkLst>
            <pc:docMk/>
            <pc:sldMk cId="260879792" sldId="308"/>
            <ac:spMk id="6" creationId="{BA147754-1E55-2CCB-449D-46001122393E}"/>
          </ac:spMkLst>
        </pc:spChg>
        <pc:spChg chg="add mod">
          <ac:chgData name="Hugo MERCIER" userId="S::hugo.mercier@enpc.fr::2fd0ce69-7d1b-40d5-a1a4-301d554c782c" providerId="AD" clId="Web-{F33D6CFE-A0AF-EFFA-63F3-4425FEF5CF57}" dt="2025-03-25T21:24:29.892" v="3603" actId="20577"/>
          <ac:spMkLst>
            <pc:docMk/>
            <pc:sldMk cId="260879792" sldId="308"/>
            <ac:spMk id="9" creationId="{0B725D76-A1E7-88AA-A165-31E2CC99D57A}"/>
          </ac:spMkLst>
        </pc:spChg>
        <pc:spChg chg="add mod">
          <ac:chgData name="Hugo MERCIER" userId="S::hugo.mercier@enpc.fr::2fd0ce69-7d1b-40d5-a1a4-301d554c782c" providerId="AD" clId="Web-{F33D6CFE-A0AF-EFFA-63F3-4425FEF5CF57}" dt="2025-03-25T21:26:01.332" v="3796" actId="20577"/>
          <ac:spMkLst>
            <pc:docMk/>
            <pc:sldMk cId="260879792" sldId="308"/>
            <ac:spMk id="10" creationId="{6988CBEC-EF15-DB18-3FBD-6AD3D83A6A38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21:25:17.237" v="3718"/>
          <ac:spMkLst>
            <pc:docMk/>
            <pc:sldMk cId="260879792" sldId="308"/>
            <ac:spMk id="12" creationId="{8269AE67-6AA0-FEAA-5894-E4D305D45801}"/>
          </ac:spMkLst>
        </pc:spChg>
        <pc:picChg chg="mod">
          <ac:chgData name="Hugo MERCIER" userId="S::hugo.mercier@enpc.fr::2fd0ce69-7d1b-40d5-a1a4-301d554c782c" providerId="AD" clId="Web-{F33D6CFE-A0AF-EFFA-63F3-4425FEF5CF57}" dt="2025-03-25T21:22:05.278" v="3478" actId="1076"/>
          <ac:picMkLst>
            <pc:docMk/>
            <pc:sldMk cId="260879792" sldId="308"/>
            <ac:picMk id="4" creationId="{80B5B9FC-F468-4D7B-2300-08D853858E61}"/>
          </ac:picMkLst>
        </pc:picChg>
        <pc:picChg chg="mod">
          <ac:chgData name="Hugo MERCIER" userId="S::hugo.mercier@enpc.fr::2fd0ce69-7d1b-40d5-a1a4-301d554c782c" providerId="AD" clId="Web-{F33D6CFE-A0AF-EFFA-63F3-4425FEF5CF57}" dt="2025-03-25T21:22:06.746" v="3479" actId="1076"/>
          <ac:picMkLst>
            <pc:docMk/>
            <pc:sldMk cId="260879792" sldId="308"/>
            <ac:picMk id="7" creationId="{092E40DB-895D-5494-6D6F-AE960D830974}"/>
          </ac:picMkLst>
        </pc:picChg>
      </pc:sldChg>
      <pc:sldChg chg="addSp delSp modSp add del replId">
        <pc:chgData name="Hugo MERCIER" userId="S::hugo.mercier@enpc.fr::2fd0ce69-7d1b-40d5-a1a4-301d554c782c" providerId="AD" clId="Web-{F33D6CFE-A0AF-EFFA-63F3-4425FEF5CF57}" dt="2025-03-25T21:04:24.680" v="3032"/>
        <pc:sldMkLst>
          <pc:docMk/>
          <pc:sldMk cId="2961552241" sldId="309"/>
        </pc:sldMkLst>
        <pc:spChg chg="del">
          <ac:chgData name="Hugo MERCIER" userId="S::hugo.mercier@enpc.fr::2fd0ce69-7d1b-40d5-a1a4-301d554c782c" providerId="AD" clId="Web-{F33D6CFE-A0AF-EFFA-63F3-4425FEF5CF57}" dt="2025-03-25T19:55:56.746" v="405"/>
          <ac:spMkLst>
            <pc:docMk/>
            <pc:sldMk cId="2961552241" sldId="309"/>
            <ac:spMk id="6" creationId="{F550A9F6-1197-FEA9-03E7-3D57D575BD18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19:55:58.355" v="406"/>
          <ac:spMkLst>
            <pc:docMk/>
            <pc:sldMk cId="2961552241" sldId="309"/>
            <ac:spMk id="9" creationId="{2F9AE10F-5A28-25F0-823E-350B44612004}"/>
          </ac:spMkLst>
        </pc:spChg>
        <pc:spChg chg="add mod">
          <ac:chgData name="Hugo MERCIER" userId="S::hugo.mercier@enpc.fr::2fd0ce69-7d1b-40d5-a1a4-301d554c782c" providerId="AD" clId="Web-{F33D6CFE-A0AF-EFFA-63F3-4425FEF5CF57}" dt="2025-03-25T21:04:18.571" v="3028"/>
          <ac:spMkLst>
            <pc:docMk/>
            <pc:sldMk cId="2961552241" sldId="309"/>
            <ac:spMk id="12" creationId="{B892E127-AC65-949E-0DAC-7D3AF2C50A39}"/>
          </ac:spMkLst>
        </pc:spChg>
        <pc:picChg chg="del">
          <ac:chgData name="Hugo MERCIER" userId="S::hugo.mercier@enpc.fr::2fd0ce69-7d1b-40d5-a1a4-301d554c782c" providerId="AD" clId="Web-{F33D6CFE-A0AF-EFFA-63F3-4425FEF5CF57}" dt="2025-03-25T19:55:54.480" v="403"/>
          <ac:picMkLst>
            <pc:docMk/>
            <pc:sldMk cId="2961552241" sldId="309"/>
            <ac:picMk id="4" creationId="{864AC5CD-ECFC-C2EF-7D34-DC2A1319DB20}"/>
          </ac:picMkLst>
        </pc:picChg>
        <pc:picChg chg="del">
          <ac:chgData name="Hugo MERCIER" userId="S::hugo.mercier@enpc.fr::2fd0ce69-7d1b-40d5-a1a4-301d554c782c" providerId="AD" clId="Web-{F33D6CFE-A0AF-EFFA-63F3-4425FEF5CF57}" dt="2025-03-25T19:55:54.761" v="404"/>
          <ac:picMkLst>
            <pc:docMk/>
            <pc:sldMk cId="2961552241" sldId="309"/>
            <ac:picMk id="7" creationId="{7EA758A6-AA6D-3194-CC93-28860E992294}"/>
          </ac:picMkLst>
        </pc:picChg>
        <pc:picChg chg="add del mod ord">
          <ac:chgData name="Hugo MERCIER" userId="S::hugo.mercier@enpc.fr::2fd0ce69-7d1b-40d5-a1a4-301d554c782c" providerId="AD" clId="Web-{F33D6CFE-A0AF-EFFA-63F3-4425FEF5CF57}" dt="2025-03-25T21:04:18.571" v="3028"/>
          <ac:picMkLst>
            <pc:docMk/>
            <pc:sldMk cId="2961552241" sldId="309"/>
            <ac:picMk id="10" creationId="{EBE9B222-748D-BC40-337C-C61DC8014C8E}"/>
          </ac:picMkLst>
        </pc:picChg>
      </pc:sldChg>
      <pc:sldChg chg="addSp delSp modSp add replId">
        <pc:chgData name="Hugo MERCIER" userId="S::hugo.mercier@enpc.fr::2fd0ce69-7d1b-40d5-a1a4-301d554c782c" providerId="AD" clId="Web-{F33D6CFE-A0AF-EFFA-63F3-4425FEF5CF57}" dt="2025-03-25T20:28:30.171" v="1311" actId="1076"/>
        <pc:sldMkLst>
          <pc:docMk/>
          <pc:sldMk cId="1014986028" sldId="310"/>
        </pc:sldMkLst>
        <pc:spChg chg="mod">
          <ac:chgData name="Hugo MERCIER" userId="S::hugo.mercier@enpc.fr::2fd0ce69-7d1b-40d5-a1a4-301d554c782c" providerId="AD" clId="Web-{F33D6CFE-A0AF-EFFA-63F3-4425FEF5CF57}" dt="2025-03-25T20:28:19.124" v="1255" actId="1076"/>
          <ac:spMkLst>
            <pc:docMk/>
            <pc:sldMk cId="1014986028" sldId="310"/>
            <ac:spMk id="2" creationId="{EC7A75C4-79C2-C8C3-9366-3294C3A691C9}"/>
          </ac:spMkLst>
        </pc:spChg>
        <pc:spChg chg="del">
          <ac:chgData name="Hugo MERCIER" userId="S::hugo.mercier@enpc.fr::2fd0ce69-7d1b-40d5-a1a4-301d554c782c" providerId="AD" clId="Web-{F33D6CFE-A0AF-EFFA-63F3-4425FEF5CF57}" dt="2025-03-25T19:58:33.094" v="465"/>
          <ac:spMkLst>
            <pc:docMk/>
            <pc:sldMk cId="1014986028" sldId="310"/>
            <ac:spMk id="3" creationId="{7F119299-A102-C270-D527-41037BD652E0}"/>
          </ac:spMkLst>
        </pc:spChg>
        <pc:spChg chg="mod">
          <ac:chgData name="Hugo MERCIER" userId="S::hugo.mercier@enpc.fr::2fd0ce69-7d1b-40d5-a1a4-301d554c782c" providerId="AD" clId="Web-{F33D6CFE-A0AF-EFFA-63F3-4425FEF5CF57}" dt="2025-03-25T20:28:25.171" v="1293" actId="1076"/>
          <ac:spMkLst>
            <pc:docMk/>
            <pc:sldMk cId="1014986028" sldId="310"/>
            <ac:spMk id="4" creationId="{AA511328-E53D-1EF2-1C9C-BA2621EEE188}"/>
          </ac:spMkLst>
        </pc:spChg>
        <pc:spChg chg="add del mod">
          <ac:chgData name="Hugo MERCIER" userId="S::hugo.mercier@enpc.fr::2fd0ce69-7d1b-40d5-a1a4-301d554c782c" providerId="AD" clId="Web-{F33D6CFE-A0AF-EFFA-63F3-4425FEF5CF57}" dt="2025-03-25T19:58:35.954" v="467"/>
          <ac:spMkLst>
            <pc:docMk/>
            <pc:sldMk cId="1014986028" sldId="310"/>
            <ac:spMk id="8" creationId="{25EEE024-8CC1-8299-7626-45D45FC253CB}"/>
          </ac:spMkLst>
        </pc:spChg>
        <pc:spChg chg="mod">
          <ac:chgData name="Hugo MERCIER" userId="S::hugo.mercier@enpc.fr::2fd0ce69-7d1b-40d5-a1a4-301d554c782c" providerId="AD" clId="Web-{F33D6CFE-A0AF-EFFA-63F3-4425FEF5CF57}" dt="2025-03-25T20:28:29.921" v="1294" actId="1076"/>
          <ac:spMkLst>
            <pc:docMk/>
            <pc:sldMk cId="1014986028" sldId="310"/>
            <ac:spMk id="9" creationId="{7EE31BA3-EDAA-D9CF-1EF2-0EE2556AF4F2}"/>
          </ac:spMkLst>
        </pc:spChg>
        <pc:spChg chg="del">
          <ac:chgData name="Hugo MERCIER" userId="S::hugo.mercier@enpc.fr::2fd0ce69-7d1b-40d5-a1a4-301d554c782c" providerId="AD" clId="Web-{F33D6CFE-A0AF-EFFA-63F3-4425FEF5CF57}" dt="2025-03-25T20:02:32.307" v="589"/>
          <ac:spMkLst>
            <pc:docMk/>
            <pc:sldMk cId="1014986028" sldId="310"/>
            <ac:spMk id="10" creationId="{DE6C55BF-FB02-5BBF-7F2F-9D582AE534B4}"/>
          </ac:spMkLst>
        </pc:spChg>
        <pc:spChg chg="add del">
          <ac:chgData name="Hugo MERCIER" userId="S::hugo.mercier@enpc.fr::2fd0ce69-7d1b-40d5-a1a4-301d554c782c" providerId="AD" clId="Web-{F33D6CFE-A0AF-EFFA-63F3-4425FEF5CF57}" dt="2025-03-25T20:02:32.307" v="588"/>
          <ac:spMkLst>
            <pc:docMk/>
            <pc:sldMk cId="1014986028" sldId="310"/>
            <ac:spMk id="11" creationId="{335320DD-A622-5AD9-8B47-CE774DD74A04}"/>
          </ac:spMkLst>
        </pc:spChg>
        <pc:spChg chg="add mod">
          <ac:chgData name="Hugo MERCIER" userId="S::hugo.mercier@enpc.fr::2fd0ce69-7d1b-40d5-a1a4-301d554c782c" providerId="AD" clId="Web-{F33D6CFE-A0AF-EFFA-63F3-4425FEF5CF57}" dt="2025-03-25T20:28:29.936" v="1295" actId="1076"/>
          <ac:spMkLst>
            <pc:docMk/>
            <pc:sldMk cId="1014986028" sldId="310"/>
            <ac:spMk id="12" creationId="{3DEE9E35-A480-C930-D454-FB3D9CB50976}"/>
          </ac:spMkLst>
        </pc:spChg>
        <pc:spChg chg="mod">
          <ac:chgData name="Hugo MERCIER" userId="S::hugo.mercier@enpc.fr::2fd0ce69-7d1b-40d5-a1a4-301d554c782c" providerId="AD" clId="Web-{F33D6CFE-A0AF-EFFA-63F3-4425FEF5CF57}" dt="2025-03-25T20:28:29.936" v="1296" actId="1076"/>
          <ac:spMkLst>
            <pc:docMk/>
            <pc:sldMk cId="1014986028" sldId="310"/>
            <ac:spMk id="13" creationId="{4753427C-7AF8-FB6E-F4FD-270A623AE696}"/>
          </ac:spMkLst>
        </pc:spChg>
        <pc:spChg chg="mod">
          <ac:chgData name="Hugo MERCIER" userId="S::hugo.mercier@enpc.fr::2fd0ce69-7d1b-40d5-a1a4-301d554c782c" providerId="AD" clId="Web-{F33D6CFE-A0AF-EFFA-63F3-4425FEF5CF57}" dt="2025-03-25T20:28:29.952" v="1297" actId="1076"/>
          <ac:spMkLst>
            <pc:docMk/>
            <pc:sldMk cId="1014986028" sldId="310"/>
            <ac:spMk id="14" creationId="{A8C0B270-0D49-76C7-D433-E5AC262A8FCE}"/>
          </ac:spMkLst>
        </pc:spChg>
        <pc:spChg chg="del">
          <ac:chgData name="Hugo MERCIER" userId="S::hugo.mercier@enpc.fr::2fd0ce69-7d1b-40d5-a1a4-301d554c782c" providerId="AD" clId="Web-{F33D6CFE-A0AF-EFFA-63F3-4425FEF5CF57}" dt="2025-03-25T19:58:41.472" v="474"/>
          <ac:spMkLst>
            <pc:docMk/>
            <pc:sldMk cId="1014986028" sldId="310"/>
            <ac:spMk id="15" creationId="{5E3FA39E-5B50-1D52-E679-F79DE4855103}"/>
          </ac:spMkLst>
        </pc:spChg>
        <pc:spChg chg="add del">
          <ac:chgData name="Hugo MERCIER" userId="S::hugo.mercier@enpc.fr::2fd0ce69-7d1b-40d5-a1a4-301d554c782c" providerId="AD" clId="Web-{F33D6CFE-A0AF-EFFA-63F3-4425FEF5CF57}" dt="2025-03-25T20:02:32.307" v="587"/>
          <ac:spMkLst>
            <pc:docMk/>
            <pc:sldMk cId="1014986028" sldId="310"/>
            <ac:spMk id="16" creationId="{75E818A5-AF9C-0F73-695E-8DED8C96D78D}"/>
          </ac:spMkLst>
        </pc:spChg>
        <pc:spChg chg="add del">
          <ac:chgData name="Hugo MERCIER" userId="S::hugo.mercier@enpc.fr::2fd0ce69-7d1b-40d5-a1a4-301d554c782c" providerId="AD" clId="Web-{F33D6CFE-A0AF-EFFA-63F3-4425FEF5CF57}" dt="2025-03-25T19:58:41.472" v="473"/>
          <ac:spMkLst>
            <pc:docMk/>
            <pc:sldMk cId="1014986028" sldId="310"/>
            <ac:spMk id="17" creationId="{65373686-DE1D-D955-3381-25AA5EED6B67}"/>
          </ac:spMkLst>
        </pc:spChg>
        <pc:spChg chg="mod">
          <ac:chgData name="Hugo MERCIER" userId="S::hugo.mercier@enpc.fr::2fd0ce69-7d1b-40d5-a1a4-301d554c782c" providerId="AD" clId="Web-{F33D6CFE-A0AF-EFFA-63F3-4425FEF5CF57}" dt="2025-03-25T20:28:29.968" v="1298" actId="1076"/>
          <ac:spMkLst>
            <pc:docMk/>
            <pc:sldMk cId="1014986028" sldId="310"/>
            <ac:spMk id="18" creationId="{A3A01945-5D3A-D49D-E8AC-DBC850300AC6}"/>
          </ac:spMkLst>
        </pc:spChg>
        <pc:spChg chg="mod">
          <ac:chgData name="Hugo MERCIER" userId="S::hugo.mercier@enpc.fr::2fd0ce69-7d1b-40d5-a1a4-301d554c782c" providerId="AD" clId="Web-{F33D6CFE-A0AF-EFFA-63F3-4425FEF5CF57}" dt="2025-03-25T20:28:29.983" v="1299" actId="1076"/>
          <ac:spMkLst>
            <pc:docMk/>
            <pc:sldMk cId="1014986028" sldId="310"/>
            <ac:spMk id="19" creationId="{2E86028A-7D1E-1E4C-1B97-FBF8307BF13D}"/>
          </ac:spMkLst>
        </pc:spChg>
        <pc:spChg chg="del">
          <ac:chgData name="Hugo MERCIER" userId="S::hugo.mercier@enpc.fr::2fd0ce69-7d1b-40d5-a1a4-301d554c782c" providerId="AD" clId="Web-{F33D6CFE-A0AF-EFFA-63F3-4425FEF5CF57}" dt="2025-03-25T19:58:41.472" v="472"/>
          <ac:spMkLst>
            <pc:docMk/>
            <pc:sldMk cId="1014986028" sldId="310"/>
            <ac:spMk id="20" creationId="{9EE75539-CFB0-7BE1-C268-42598406FFFD}"/>
          </ac:spMkLst>
        </pc:spChg>
        <pc:spChg chg="add mod">
          <ac:chgData name="Hugo MERCIER" userId="S::hugo.mercier@enpc.fr::2fd0ce69-7d1b-40d5-a1a4-301d554c782c" providerId="AD" clId="Web-{F33D6CFE-A0AF-EFFA-63F3-4425FEF5CF57}" dt="2025-03-25T20:28:29.983" v="1300" actId="1076"/>
          <ac:spMkLst>
            <pc:docMk/>
            <pc:sldMk cId="1014986028" sldId="310"/>
            <ac:spMk id="21" creationId="{805C729C-E521-D127-3EAB-EE8190ADA24C}"/>
          </ac:spMkLst>
        </pc:spChg>
        <pc:spChg chg="mod">
          <ac:chgData name="Hugo MERCIER" userId="S::hugo.mercier@enpc.fr::2fd0ce69-7d1b-40d5-a1a4-301d554c782c" providerId="AD" clId="Web-{F33D6CFE-A0AF-EFFA-63F3-4425FEF5CF57}" dt="2025-03-25T20:28:29.999" v="1301" actId="1076"/>
          <ac:spMkLst>
            <pc:docMk/>
            <pc:sldMk cId="1014986028" sldId="310"/>
            <ac:spMk id="22" creationId="{601E0359-C6CB-5C01-240E-97084D4B5304}"/>
          </ac:spMkLst>
        </pc:spChg>
        <pc:spChg chg="mod">
          <ac:chgData name="Hugo MERCIER" userId="S::hugo.mercier@enpc.fr::2fd0ce69-7d1b-40d5-a1a4-301d554c782c" providerId="AD" clId="Web-{F33D6CFE-A0AF-EFFA-63F3-4425FEF5CF57}" dt="2025-03-25T20:28:30.015" v="1302" actId="1076"/>
          <ac:spMkLst>
            <pc:docMk/>
            <pc:sldMk cId="1014986028" sldId="310"/>
            <ac:spMk id="23" creationId="{06B7E2F8-A11C-EFC3-7844-0384196DF58F}"/>
          </ac:spMkLst>
        </pc:spChg>
        <pc:spChg chg="del">
          <ac:chgData name="Hugo MERCIER" userId="S::hugo.mercier@enpc.fr::2fd0ce69-7d1b-40d5-a1a4-301d554c782c" providerId="AD" clId="Web-{F33D6CFE-A0AF-EFFA-63F3-4425FEF5CF57}" dt="2025-03-25T19:58:41.472" v="471"/>
          <ac:spMkLst>
            <pc:docMk/>
            <pc:sldMk cId="1014986028" sldId="310"/>
            <ac:spMk id="24" creationId="{AB6C9BD6-2B0D-BF0E-0E7A-1AACF94AFDF6}"/>
          </ac:spMkLst>
        </pc:spChg>
        <pc:spChg chg="del">
          <ac:chgData name="Hugo MERCIER" userId="S::hugo.mercier@enpc.fr::2fd0ce69-7d1b-40d5-a1a4-301d554c782c" providerId="AD" clId="Web-{F33D6CFE-A0AF-EFFA-63F3-4425FEF5CF57}" dt="2025-03-25T20:02:32.307" v="586"/>
          <ac:spMkLst>
            <pc:docMk/>
            <pc:sldMk cId="1014986028" sldId="310"/>
            <ac:spMk id="25" creationId="{CFDAB61F-E231-DADC-F19D-E55A3B48E260}"/>
          </ac:spMkLst>
        </pc:spChg>
        <pc:spChg chg="del">
          <ac:chgData name="Hugo MERCIER" userId="S::hugo.mercier@enpc.fr::2fd0ce69-7d1b-40d5-a1a4-301d554c782c" providerId="AD" clId="Web-{F33D6CFE-A0AF-EFFA-63F3-4425FEF5CF57}" dt="2025-03-25T20:02:32.292" v="585"/>
          <ac:spMkLst>
            <pc:docMk/>
            <pc:sldMk cId="1014986028" sldId="310"/>
            <ac:spMk id="26" creationId="{287FAADC-5CE4-0150-9ABE-2DB399632FB2}"/>
          </ac:spMkLst>
        </pc:spChg>
        <pc:spChg chg="add del">
          <ac:chgData name="Hugo MERCIER" userId="S::hugo.mercier@enpc.fr::2fd0ce69-7d1b-40d5-a1a4-301d554c782c" providerId="AD" clId="Web-{F33D6CFE-A0AF-EFFA-63F3-4425FEF5CF57}" dt="2025-03-25T20:02:32.292" v="584"/>
          <ac:spMkLst>
            <pc:docMk/>
            <pc:sldMk cId="1014986028" sldId="310"/>
            <ac:spMk id="27" creationId="{A0D663C9-827B-3CAD-903B-C28B2AD7DB00}"/>
          </ac:spMkLst>
        </pc:spChg>
        <pc:spChg chg="add del">
          <ac:chgData name="Hugo MERCIER" userId="S::hugo.mercier@enpc.fr::2fd0ce69-7d1b-40d5-a1a4-301d554c782c" providerId="AD" clId="Web-{F33D6CFE-A0AF-EFFA-63F3-4425FEF5CF57}" dt="2025-03-25T19:58:42.753" v="476"/>
          <ac:spMkLst>
            <pc:docMk/>
            <pc:sldMk cId="1014986028" sldId="310"/>
            <ac:spMk id="28" creationId="{9254AC79-8F4C-8345-F7B2-DD241E3B2DA5}"/>
          </ac:spMkLst>
        </pc:spChg>
        <pc:spChg chg="mod">
          <ac:chgData name="Hugo MERCIER" userId="S::hugo.mercier@enpc.fr::2fd0ce69-7d1b-40d5-a1a4-301d554c782c" providerId="AD" clId="Web-{F33D6CFE-A0AF-EFFA-63F3-4425FEF5CF57}" dt="2025-03-25T20:28:30.030" v="1303" actId="1076"/>
          <ac:spMkLst>
            <pc:docMk/>
            <pc:sldMk cId="1014986028" sldId="310"/>
            <ac:spMk id="29" creationId="{41232227-DB75-4EB2-0149-C4EC37D05FF8}"/>
          </ac:spMkLst>
        </pc:spChg>
        <pc:spChg chg="add mod">
          <ac:chgData name="Hugo MERCIER" userId="S::hugo.mercier@enpc.fr::2fd0ce69-7d1b-40d5-a1a4-301d554c782c" providerId="AD" clId="Web-{F33D6CFE-A0AF-EFFA-63F3-4425FEF5CF57}" dt="2025-03-25T20:28:30.046" v="1304" actId="1076"/>
          <ac:spMkLst>
            <pc:docMk/>
            <pc:sldMk cId="1014986028" sldId="310"/>
            <ac:spMk id="30" creationId="{B6B9465F-3BF2-8549-09A0-3EA42BF16A05}"/>
          </ac:spMkLst>
        </pc:spChg>
        <pc:spChg chg="mod">
          <ac:chgData name="Hugo MERCIER" userId="S::hugo.mercier@enpc.fr::2fd0ce69-7d1b-40d5-a1a4-301d554c782c" providerId="AD" clId="Web-{F33D6CFE-A0AF-EFFA-63F3-4425FEF5CF57}" dt="2025-03-25T20:28:30.046" v="1305" actId="1076"/>
          <ac:spMkLst>
            <pc:docMk/>
            <pc:sldMk cId="1014986028" sldId="310"/>
            <ac:spMk id="31" creationId="{1759385F-365C-CDD2-FC39-4D49C6F1B035}"/>
          </ac:spMkLst>
        </pc:spChg>
        <pc:spChg chg="del">
          <ac:chgData name="Hugo MERCIER" userId="S::hugo.mercier@enpc.fr::2fd0ce69-7d1b-40d5-a1a4-301d554c782c" providerId="AD" clId="Web-{F33D6CFE-A0AF-EFFA-63F3-4425FEF5CF57}" dt="2025-03-25T19:58:42.753" v="475"/>
          <ac:spMkLst>
            <pc:docMk/>
            <pc:sldMk cId="1014986028" sldId="310"/>
            <ac:spMk id="32" creationId="{55819E8C-9C5F-0777-11F9-2D971815A785}"/>
          </ac:spMkLst>
        </pc:spChg>
        <pc:spChg chg="add mod">
          <ac:chgData name="Hugo MERCIER" userId="S::hugo.mercier@enpc.fr::2fd0ce69-7d1b-40d5-a1a4-301d554c782c" providerId="AD" clId="Web-{F33D6CFE-A0AF-EFFA-63F3-4425FEF5CF57}" dt="2025-03-25T20:28:30.061" v="1306" actId="1076"/>
          <ac:spMkLst>
            <pc:docMk/>
            <pc:sldMk cId="1014986028" sldId="310"/>
            <ac:spMk id="33" creationId="{A3E23F3E-3B5F-434F-A15B-137267FE4E46}"/>
          </ac:spMkLst>
        </pc:spChg>
        <pc:spChg chg="del">
          <ac:chgData name="Hugo MERCIER" userId="S::hugo.mercier@enpc.fr::2fd0ce69-7d1b-40d5-a1a4-301d554c782c" providerId="AD" clId="Web-{F33D6CFE-A0AF-EFFA-63F3-4425FEF5CF57}" dt="2025-03-25T20:02:32.292" v="583"/>
          <ac:spMkLst>
            <pc:docMk/>
            <pc:sldMk cId="1014986028" sldId="310"/>
            <ac:spMk id="34" creationId="{D8B08FDF-5395-EA86-5C97-6C4B3CF1197F}"/>
          </ac:spMkLst>
        </pc:spChg>
        <pc:spChg chg="mod">
          <ac:chgData name="Hugo MERCIER" userId="S::hugo.mercier@enpc.fr::2fd0ce69-7d1b-40d5-a1a4-301d554c782c" providerId="AD" clId="Web-{F33D6CFE-A0AF-EFFA-63F3-4425FEF5CF57}" dt="2025-03-25T20:28:30.077" v="1307" actId="1076"/>
          <ac:spMkLst>
            <pc:docMk/>
            <pc:sldMk cId="1014986028" sldId="310"/>
            <ac:spMk id="35" creationId="{AD03BA0F-DBA3-E6C1-59CC-A7FE5559A38A}"/>
          </ac:spMkLst>
        </pc:spChg>
        <pc:spChg chg="add del">
          <ac:chgData name="Hugo MERCIER" userId="S::hugo.mercier@enpc.fr::2fd0ce69-7d1b-40d5-a1a4-301d554c782c" providerId="AD" clId="Web-{F33D6CFE-A0AF-EFFA-63F3-4425FEF5CF57}" dt="2025-03-25T20:02:32.292" v="582"/>
          <ac:spMkLst>
            <pc:docMk/>
            <pc:sldMk cId="1014986028" sldId="310"/>
            <ac:spMk id="36" creationId="{CFFD7091-EB42-7931-4116-209C9C70ACC3}"/>
          </ac:spMkLst>
        </pc:spChg>
        <pc:spChg chg="mod">
          <ac:chgData name="Hugo MERCIER" userId="S::hugo.mercier@enpc.fr::2fd0ce69-7d1b-40d5-a1a4-301d554c782c" providerId="AD" clId="Web-{F33D6CFE-A0AF-EFFA-63F3-4425FEF5CF57}" dt="2025-03-25T20:28:30.077" v="1308" actId="1076"/>
          <ac:spMkLst>
            <pc:docMk/>
            <pc:sldMk cId="1014986028" sldId="310"/>
            <ac:spMk id="37" creationId="{B8DA8DFC-42CF-4413-48D0-69BD784C605F}"/>
          </ac:spMkLst>
        </pc:spChg>
        <pc:spChg chg="del">
          <ac:chgData name="Hugo MERCIER" userId="S::hugo.mercier@enpc.fr::2fd0ce69-7d1b-40d5-a1a4-301d554c782c" providerId="AD" clId="Web-{F33D6CFE-A0AF-EFFA-63F3-4425FEF5CF57}" dt="2025-03-25T20:02:32.292" v="581"/>
          <ac:spMkLst>
            <pc:docMk/>
            <pc:sldMk cId="1014986028" sldId="310"/>
            <ac:spMk id="38" creationId="{902C6F7E-3E39-4B75-17F8-9C0B9FD17173}"/>
          </ac:spMkLst>
        </pc:spChg>
        <pc:spChg chg="del">
          <ac:chgData name="Hugo MERCIER" userId="S::hugo.mercier@enpc.fr::2fd0ce69-7d1b-40d5-a1a4-301d554c782c" providerId="AD" clId="Web-{F33D6CFE-A0AF-EFFA-63F3-4425FEF5CF57}" dt="2025-03-25T19:58:41.472" v="470"/>
          <ac:spMkLst>
            <pc:docMk/>
            <pc:sldMk cId="1014986028" sldId="310"/>
            <ac:spMk id="39" creationId="{A223F872-B509-F26F-38B2-1DFD9517EFA2}"/>
          </ac:spMkLst>
        </pc:spChg>
        <pc:spChg chg="del">
          <ac:chgData name="Hugo MERCIER" userId="S::hugo.mercier@enpc.fr::2fd0ce69-7d1b-40d5-a1a4-301d554c782c" providerId="AD" clId="Web-{F33D6CFE-A0AF-EFFA-63F3-4425FEF5CF57}" dt="2025-03-25T19:58:41.472" v="469"/>
          <ac:spMkLst>
            <pc:docMk/>
            <pc:sldMk cId="1014986028" sldId="310"/>
            <ac:spMk id="40" creationId="{427E25D7-2073-ED7A-88DA-04E8F09F69AC}"/>
          </ac:spMkLst>
        </pc:spChg>
        <pc:spChg chg="mod">
          <ac:chgData name="Hugo MERCIER" userId="S::hugo.mercier@enpc.fr::2fd0ce69-7d1b-40d5-a1a4-301d554c782c" providerId="AD" clId="Web-{F33D6CFE-A0AF-EFFA-63F3-4425FEF5CF57}" dt="2025-03-25T20:28:30.093" v="1309" actId="1076"/>
          <ac:spMkLst>
            <pc:docMk/>
            <pc:sldMk cId="1014986028" sldId="310"/>
            <ac:spMk id="41" creationId="{3A005A90-9215-DE31-9676-4B312D3012C8}"/>
          </ac:spMkLst>
        </pc:spChg>
        <pc:spChg chg="add mod">
          <ac:chgData name="Hugo MERCIER" userId="S::hugo.mercier@enpc.fr::2fd0ce69-7d1b-40d5-a1a4-301d554c782c" providerId="AD" clId="Web-{F33D6CFE-A0AF-EFFA-63F3-4425FEF5CF57}" dt="2025-03-25T20:28:30.171" v="1311" actId="1076"/>
          <ac:spMkLst>
            <pc:docMk/>
            <pc:sldMk cId="1014986028" sldId="310"/>
            <ac:spMk id="44" creationId="{2ED12A8F-3080-6079-4670-A41BABA77A12}"/>
          </ac:spMkLst>
        </pc:spChg>
        <pc:picChg chg="del">
          <ac:chgData name="Hugo MERCIER" userId="S::hugo.mercier@enpc.fr::2fd0ce69-7d1b-40d5-a1a4-301d554c782c" providerId="AD" clId="Web-{F33D6CFE-A0AF-EFFA-63F3-4425FEF5CF57}" dt="2025-03-25T19:58:33.501" v="466"/>
          <ac:picMkLst>
            <pc:docMk/>
            <pc:sldMk cId="1014986028" sldId="310"/>
            <ac:picMk id="7" creationId="{B6736913-FDAE-8C09-C6D5-64A81BCB5386}"/>
          </ac:picMkLst>
        </pc:picChg>
        <pc:picChg chg="add mod">
          <ac:chgData name="Hugo MERCIER" userId="S::hugo.mercier@enpc.fr::2fd0ce69-7d1b-40d5-a1a4-301d554c782c" providerId="AD" clId="Web-{F33D6CFE-A0AF-EFFA-63F3-4425FEF5CF57}" dt="2025-03-25T20:28:30.155" v="1310" actId="1076"/>
          <ac:picMkLst>
            <pc:docMk/>
            <pc:sldMk cId="1014986028" sldId="310"/>
            <ac:picMk id="43" creationId="{D327D68A-829E-C606-3B5C-CC2B16F02679}"/>
          </ac:picMkLst>
        </pc:picChg>
      </pc:sldChg>
      <pc:sldChg chg="modSp">
        <pc:chgData name="Hugo MERCIER" userId="S::hugo.mercier@enpc.fr::2fd0ce69-7d1b-40d5-a1a4-301d554c782c" providerId="AD" clId="Web-{F33D6CFE-A0AF-EFFA-63F3-4425FEF5CF57}" dt="2025-03-25T21:38:00.418" v="4284" actId="20577"/>
        <pc:sldMkLst>
          <pc:docMk/>
          <pc:sldMk cId="2382630976" sldId="311"/>
        </pc:sldMkLst>
        <pc:spChg chg="mod">
          <ac:chgData name="Hugo MERCIER" userId="S::hugo.mercier@enpc.fr::2fd0ce69-7d1b-40d5-a1a4-301d554c782c" providerId="AD" clId="Web-{F33D6CFE-A0AF-EFFA-63F3-4425FEF5CF57}" dt="2025-03-25T21:38:00.418" v="4284" actId="20577"/>
          <ac:spMkLst>
            <pc:docMk/>
            <pc:sldMk cId="2382630976" sldId="311"/>
            <ac:spMk id="2" creationId="{8145E4FC-AC24-030E-B31A-9EA3BCAB2589}"/>
          </ac:spMkLst>
        </pc:spChg>
      </pc:sldChg>
      <pc:sldChg chg="modSp ord">
        <pc:chgData name="Hugo MERCIER" userId="S::hugo.mercier@enpc.fr::2fd0ce69-7d1b-40d5-a1a4-301d554c782c" providerId="AD" clId="Web-{F33D6CFE-A0AF-EFFA-63F3-4425FEF5CF57}" dt="2025-03-25T21:35:16.741" v="4229"/>
        <pc:sldMkLst>
          <pc:docMk/>
          <pc:sldMk cId="1163804735" sldId="312"/>
        </pc:sldMkLst>
        <pc:picChg chg="mod">
          <ac:chgData name="Hugo MERCIER" userId="S::hugo.mercier@enpc.fr::2fd0ce69-7d1b-40d5-a1a4-301d554c782c" providerId="AD" clId="Web-{F33D6CFE-A0AF-EFFA-63F3-4425FEF5CF57}" dt="2025-03-25T21:35:16.741" v="4229"/>
          <ac:picMkLst>
            <pc:docMk/>
            <pc:sldMk cId="1163804735" sldId="312"/>
            <ac:picMk id="4" creationId="{97048FD9-EF57-0A0E-6896-8F2CE9F3A080}"/>
          </ac:picMkLst>
        </pc:picChg>
      </pc:sldChg>
      <pc:sldChg chg="modSp add replId">
        <pc:chgData name="Hugo MERCIER" userId="S::hugo.mercier@enpc.fr::2fd0ce69-7d1b-40d5-a1a4-301d554c782c" providerId="AD" clId="Web-{F33D6CFE-A0AF-EFFA-63F3-4425FEF5CF57}" dt="2025-03-25T21:13:15.995" v="3469" actId="20577"/>
        <pc:sldMkLst>
          <pc:docMk/>
          <pc:sldMk cId="4266096345" sldId="313"/>
        </pc:sldMkLst>
        <pc:spChg chg="mod">
          <ac:chgData name="Hugo MERCIER" userId="S::hugo.mercier@enpc.fr::2fd0ce69-7d1b-40d5-a1a4-301d554c782c" providerId="AD" clId="Web-{F33D6CFE-A0AF-EFFA-63F3-4425FEF5CF57}" dt="2025-03-25T21:13:15.995" v="3469" actId="20577"/>
          <ac:spMkLst>
            <pc:docMk/>
            <pc:sldMk cId="4266096345" sldId="313"/>
            <ac:spMk id="2" creationId="{255CE1D8-20F4-5CF9-8C1E-9108EDB21816}"/>
          </ac:spMkLst>
        </pc:spChg>
      </pc:sldChg>
    </pc:docChg>
  </pc:docChgLst>
  <pc:docChgLst>
    <pc:chgData name="Hugo MERCIER" userId="S::hugo.mercier@enpc.fr::2fd0ce69-7d1b-40d5-a1a4-301d554c782c" providerId="AD" clId="Web-{D20AE988-7FD5-B802-08AF-AF69AAE70AAA}"/>
    <pc:docChg chg="addSld delSld modSld sldOrd">
      <pc:chgData name="Hugo MERCIER" userId="S::hugo.mercier@enpc.fr::2fd0ce69-7d1b-40d5-a1a4-301d554c782c" providerId="AD" clId="Web-{D20AE988-7FD5-B802-08AF-AF69AAE70AAA}" dt="2025-03-25T08:07:55.942" v="1042" actId="20577"/>
      <pc:docMkLst>
        <pc:docMk/>
      </pc:docMkLst>
      <pc:sldChg chg="modSp">
        <pc:chgData name="Hugo MERCIER" userId="S::hugo.mercier@enpc.fr::2fd0ce69-7d1b-40d5-a1a4-301d554c782c" providerId="AD" clId="Web-{D20AE988-7FD5-B802-08AF-AF69AAE70AAA}" dt="2025-03-25T07:43:10.205" v="52" actId="20577"/>
        <pc:sldMkLst>
          <pc:docMk/>
          <pc:sldMk cId="924365700" sldId="257"/>
        </pc:sldMkLst>
        <pc:spChg chg="mod">
          <ac:chgData name="Hugo MERCIER" userId="S::hugo.mercier@enpc.fr::2fd0ce69-7d1b-40d5-a1a4-301d554c782c" providerId="AD" clId="Web-{D20AE988-7FD5-B802-08AF-AF69AAE70AAA}" dt="2025-03-25T07:43:10.205" v="52" actId="20577"/>
          <ac:spMkLst>
            <pc:docMk/>
            <pc:sldMk cId="924365700" sldId="257"/>
            <ac:spMk id="2" creationId="{F1762760-90BB-B4B5-E70D-446C1507B439}"/>
          </ac:spMkLst>
        </pc:spChg>
      </pc:sldChg>
      <pc:sldChg chg="modSp">
        <pc:chgData name="Hugo MERCIER" userId="S::hugo.mercier@enpc.fr::2fd0ce69-7d1b-40d5-a1a4-301d554c782c" providerId="AD" clId="Web-{D20AE988-7FD5-B802-08AF-AF69AAE70AAA}" dt="2025-03-25T07:43:05.002" v="38" actId="20577"/>
        <pc:sldMkLst>
          <pc:docMk/>
          <pc:sldMk cId="3822474246" sldId="258"/>
        </pc:sldMkLst>
        <pc:spChg chg="mod">
          <ac:chgData name="Hugo MERCIER" userId="S::hugo.mercier@enpc.fr::2fd0ce69-7d1b-40d5-a1a4-301d554c782c" providerId="AD" clId="Web-{D20AE988-7FD5-B802-08AF-AF69AAE70AAA}" dt="2025-03-25T07:43:05.002" v="38" actId="20577"/>
          <ac:spMkLst>
            <pc:docMk/>
            <pc:sldMk cId="3822474246" sldId="258"/>
            <ac:spMk id="3" creationId="{CD71C16B-8118-073B-31F6-A84A3F6A821B}"/>
          </ac:spMkLst>
        </pc:spChg>
      </pc:sldChg>
      <pc:sldChg chg="del ord">
        <pc:chgData name="Hugo MERCIER" userId="S::hugo.mercier@enpc.fr::2fd0ce69-7d1b-40d5-a1a4-301d554c782c" providerId="AD" clId="Web-{D20AE988-7FD5-B802-08AF-AF69AAE70AAA}" dt="2025-03-25T07:41:50.171" v="11"/>
        <pc:sldMkLst>
          <pc:docMk/>
          <pc:sldMk cId="3843588826" sldId="275"/>
        </pc:sldMkLst>
      </pc:sldChg>
      <pc:sldChg chg="addSp delSp modSp add replId">
        <pc:chgData name="Hugo MERCIER" userId="S::hugo.mercier@enpc.fr::2fd0ce69-7d1b-40d5-a1a4-301d554c782c" providerId="AD" clId="Web-{D20AE988-7FD5-B802-08AF-AF69AAE70AAA}" dt="2025-03-25T07:41:37.312" v="9"/>
        <pc:sldMkLst>
          <pc:docMk/>
          <pc:sldMk cId="3555936833" sldId="286"/>
        </pc:sldMkLst>
        <pc:spChg chg="mod">
          <ac:chgData name="Hugo MERCIER" userId="S::hugo.mercier@enpc.fr::2fd0ce69-7d1b-40d5-a1a4-301d554c782c" providerId="AD" clId="Web-{D20AE988-7FD5-B802-08AF-AF69AAE70AAA}" dt="2025-03-25T07:41:27.546" v="7" actId="20577"/>
          <ac:spMkLst>
            <pc:docMk/>
            <pc:sldMk cId="3555936833" sldId="286"/>
            <ac:spMk id="2" creationId="{5D358C0B-B90B-CCB2-E5D3-9AFBC8B01188}"/>
          </ac:spMkLst>
        </pc:spChg>
        <pc:spChg chg="del">
          <ac:chgData name="Hugo MERCIER" userId="S::hugo.mercier@enpc.fr::2fd0ce69-7d1b-40d5-a1a4-301d554c782c" providerId="AD" clId="Web-{D20AE988-7FD5-B802-08AF-AF69AAE70AAA}" dt="2025-03-25T07:41:32.436" v="8"/>
          <ac:spMkLst>
            <pc:docMk/>
            <pc:sldMk cId="3555936833" sldId="286"/>
            <ac:spMk id="3" creationId="{C761512A-2875-C63C-F10A-E3003FBE851C}"/>
          </ac:spMkLst>
        </pc:spChg>
        <pc:spChg chg="add del mod">
          <ac:chgData name="Hugo MERCIER" userId="S::hugo.mercier@enpc.fr::2fd0ce69-7d1b-40d5-a1a4-301d554c782c" providerId="AD" clId="Web-{D20AE988-7FD5-B802-08AF-AF69AAE70AAA}" dt="2025-03-25T07:41:37.312" v="9"/>
          <ac:spMkLst>
            <pc:docMk/>
            <pc:sldMk cId="3555936833" sldId="286"/>
            <ac:spMk id="6" creationId="{2276C1A2-84F3-B40F-2F4B-CA7968D990BA}"/>
          </ac:spMkLst>
        </pc:spChg>
      </pc:sldChg>
      <pc:sldChg chg="addSp delSp modSp add replId">
        <pc:chgData name="Hugo MERCIER" userId="S::hugo.mercier@enpc.fr::2fd0ce69-7d1b-40d5-a1a4-301d554c782c" providerId="AD" clId="Web-{D20AE988-7FD5-B802-08AF-AF69AAE70AAA}" dt="2025-03-25T08:05:54.016" v="939" actId="20577"/>
        <pc:sldMkLst>
          <pc:docMk/>
          <pc:sldMk cId="4130757813" sldId="287"/>
        </pc:sldMkLst>
        <pc:spChg chg="mod">
          <ac:chgData name="Hugo MERCIER" userId="S::hugo.mercier@enpc.fr::2fd0ce69-7d1b-40d5-a1a4-301d554c782c" providerId="AD" clId="Web-{D20AE988-7FD5-B802-08AF-AF69AAE70AAA}" dt="2025-03-25T07:42:16.891" v="20" actId="20577"/>
          <ac:spMkLst>
            <pc:docMk/>
            <pc:sldMk cId="4130757813" sldId="287"/>
            <ac:spMk id="2" creationId="{0DFDEA55-3A2F-9A23-D553-1E6625F4D586}"/>
          </ac:spMkLst>
        </pc:spChg>
        <pc:spChg chg="del">
          <ac:chgData name="Hugo MERCIER" userId="S::hugo.mercier@enpc.fr::2fd0ce69-7d1b-40d5-a1a4-301d554c782c" providerId="AD" clId="Web-{D20AE988-7FD5-B802-08AF-AF69AAE70AAA}" dt="2025-03-25T07:42:17.500" v="21"/>
          <ac:spMkLst>
            <pc:docMk/>
            <pc:sldMk cId="4130757813" sldId="287"/>
            <ac:spMk id="3" creationId="{71C6F98A-F598-748F-C571-7E70832E82FA}"/>
          </ac:spMkLst>
        </pc:spChg>
        <pc:spChg chg="add mod">
          <ac:chgData name="Hugo MERCIER" userId="S::hugo.mercier@enpc.fr::2fd0ce69-7d1b-40d5-a1a4-301d554c782c" providerId="AD" clId="Web-{D20AE988-7FD5-B802-08AF-AF69AAE70AAA}" dt="2025-03-25T08:05:54.016" v="939" actId="20577"/>
          <ac:spMkLst>
            <pc:docMk/>
            <pc:sldMk cId="4130757813" sldId="287"/>
            <ac:spMk id="6" creationId="{DF632C9F-6B03-DEFE-2140-2A02B7FCDE04}"/>
          </ac:spMkLst>
        </pc:spChg>
      </pc:sldChg>
      <pc:sldChg chg="modSp add replId">
        <pc:chgData name="Hugo MERCIER" userId="S::hugo.mercier@enpc.fr::2fd0ce69-7d1b-40d5-a1a4-301d554c782c" providerId="AD" clId="Web-{D20AE988-7FD5-B802-08AF-AF69AAE70AAA}" dt="2025-03-25T08:03:26.386" v="718" actId="20577"/>
        <pc:sldMkLst>
          <pc:docMk/>
          <pc:sldMk cId="2202751182" sldId="288"/>
        </pc:sldMkLst>
        <pc:spChg chg="mod">
          <ac:chgData name="Hugo MERCIER" userId="S::hugo.mercier@enpc.fr::2fd0ce69-7d1b-40d5-a1a4-301d554c782c" providerId="AD" clId="Web-{D20AE988-7FD5-B802-08AF-AF69AAE70AAA}" dt="2025-03-25T07:42:32.720" v="34" actId="20577"/>
          <ac:spMkLst>
            <pc:docMk/>
            <pc:sldMk cId="2202751182" sldId="288"/>
            <ac:spMk id="2" creationId="{38BCF4DA-6CAA-97AB-274E-2C2169BEEFF9}"/>
          </ac:spMkLst>
        </pc:spChg>
        <pc:spChg chg="mod">
          <ac:chgData name="Hugo MERCIER" userId="S::hugo.mercier@enpc.fr::2fd0ce69-7d1b-40d5-a1a4-301d554c782c" providerId="AD" clId="Web-{D20AE988-7FD5-B802-08AF-AF69AAE70AAA}" dt="2025-03-25T08:03:26.386" v="718" actId="20577"/>
          <ac:spMkLst>
            <pc:docMk/>
            <pc:sldMk cId="2202751182" sldId="288"/>
            <ac:spMk id="6" creationId="{B27902C8-6170-65F7-E8D3-911CD7F1AA19}"/>
          </ac:spMkLst>
        </pc:spChg>
      </pc:sldChg>
      <pc:sldChg chg="modSp add replId">
        <pc:chgData name="Hugo MERCIER" userId="S::hugo.mercier@enpc.fr::2fd0ce69-7d1b-40d5-a1a4-301d554c782c" providerId="AD" clId="Web-{D20AE988-7FD5-B802-08AF-AF69AAE70AAA}" dt="2025-03-25T07:43:19.596" v="58" actId="20577"/>
        <pc:sldMkLst>
          <pc:docMk/>
          <pc:sldMk cId="611222951" sldId="289"/>
        </pc:sldMkLst>
        <pc:spChg chg="mod">
          <ac:chgData name="Hugo MERCIER" userId="S::hugo.mercier@enpc.fr::2fd0ce69-7d1b-40d5-a1a4-301d554c782c" providerId="AD" clId="Web-{D20AE988-7FD5-B802-08AF-AF69AAE70AAA}" dt="2025-03-25T07:43:19.596" v="58" actId="20577"/>
          <ac:spMkLst>
            <pc:docMk/>
            <pc:sldMk cId="611222951" sldId="289"/>
            <ac:spMk id="2" creationId="{AA9009BC-B554-0A1F-5201-CB2E6FF2F1BD}"/>
          </ac:spMkLst>
        </pc:spChg>
      </pc:sldChg>
      <pc:sldChg chg="modSp add replId">
        <pc:chgData name="Hugo MERCIER" userId="S::hugo.mercier@enpc.fr::2fd0ce69-7d1b-40d5-a1a4-301d554c782c" providerId="AD" clId="Web-{D20AE988-7FD5-B802-08AF-AF69AAE70AAA}" dt="2025-03-25T08:03:08.167" v="689" actId="20577"/>
        <pc:sldMkLst>
          <pc:docMk/>
          <pc:sldMk cId="534664425" sldId="290"/>
        </pc:sldMkLst>
        <pc:spChg chg="mod">
          <ac:chgData name="Hugo MERCIER" userId="S::hugo.mercier@enpc.fr::2fd0ce69-7d1b-40d5-a1a4-301d554c782c" providerId="AD" clId="Web-{D20AE988-7FD5-B802-08AF-AF69AAE70AAA}" dt="2025-03-25T08:03:08.167" v="689" actId="20577"/>
          <ac:spMkLst>
            <pc:docMk/>
            <pc:sldMk cId="534664425" sldId="290"/>
            <ac:spMk id="3" creationId="{F3E1B81D-F9BF-3398-6052-9A9551915544}"/>
          </ac:spMkLst>
        </pc:spChg>
      </pc:sldChg>
      <pc:sldChg chg="modSp add replId">
        <pc:chgData name="Hugo MERCIER" userId="S::hugo.mercier@enpc.fr::2fd0ce69-7d1b-40d5-a1a4-301d554c782c" providerId="AD" clId="Web-{D20AE988-7FD5-B802-08AF-AF69AAE70AAA}" dt="2025-03-25T08:07:55.942" v="1042" actId="20577"/>
        <pc:sldMkLst>
          <pc:docMk/>
          <pc:sldMk cId="2498530208" sldId="291"/>
        </pc:sldMkLst>
        <pc:spChg chg="mod">
          <ac:chgData name="Hugo MERCIER" userId="S::hugo.mercier@enpc.fr::2fd0ce69-7d1b-40d5-a1a4-301d554c782c" providerId="AD" clId="Web-{D20AE988-7FD5-B802-08AF-AF69AAE70AAA}" dt="2025-03-25T08:06:13.970" v="949" actId="20577"/>
          <ac:spMkLst>
            <pc:docMk/>
            <pc:sldMk cId="2498530208" sldId="291"/>
            <ac:spMk id="2" creationId="{EA88C33C-B367-9316-DF72-4839CEAD5F8E}"/>
          </ac:spMkLst>
        </pc:spChg>
        <pc:spChg chg="mod">
          <ac:chgData name="Hugo MERCIER" userId="S::hugo.mercier@enpc.fr::2fd0ce69-7d1b-40d5-a1a4-301d554c782c" providerId="AD" clId="Web-{D20AE988-7FD5-B802-08AF-AF69AAE70AAA}" dt="2025-03-25T08:07:55.942" v="1042" actId="20577"/>
          <ac:spMkLst>
            <pc:docMk/>
            <pc:sldMk cId="2498530208" sldId="291"/>
            <ac:spMk id="6" creationId="{65A7F185-72C3-A380-D63B-C20A5C4903F7}"/>
          </ac:spMkLst>
        </pc:spChg>
      </pc:sldChg>
    </pc:docChg>
  </pc:docChgLst>
  <pc:docChgLst>
    <pc:chgData name="Loïc MAULION" userId="73dc597f-0854-46f6-a213-a70697770e55" providerId="ADAL" clId="{83A52779-04EB-4980-9FC2-56064C48AFD8}"/>
    <pc:docChg chg="undo redo custSel addSld delSld modSld sldOrd">
      <pc:chgData name="Loïc MAULION" userId="73dc597f-0854-46f6-a213-a70697770e55" providerId="ADAL" clId="{83A52779-04EB-4980-9FC2-56064C48AFD8}" dt="2025-03-25T11:07:54.871" v="3631" actId="20577"/>
      <pc:docMkLst>
        <pc:docMk/>
      </pc:docMkLst>
      <pc:sldChg chg="modSp mod">
        <pc:chgData name="Loïc MAULION" userId="73dc597f-0854-46f6-a213-a70697770e55" providerId="ADAL" clId="{83A52779-04EB-4980-9FC2-56064C48AFD8}" dt="2025-03-24T13:24:26.263" v="2403" actId="27636"/>
        <pc:sldMkLst>
          <pc:docMk/>
          <pc:sldMk cId="4282797759" sldId="272"/>
        </pc:sldMkLst>
        <pc:spChg chg="mod">
          <ac:chgData name="Loïc MAULION" userId="73dc597f-0854-46f6-a213-a70697770e55" providerId="ADAL" clId="{83A52779-04EB-4980-9FC2-56064C48AFD8}" dt="2025-03-24T13:24:26.263" v="2403" actId="27636"/>
          <ac:spMkLst>
            <pc:docMk/>
            <pc:sldMk cId="4282797759" sldId="272"/>
            <ac:spMk id="3" creationId="{5EF7C300-119B-7FA6-6800-BA7C06CB2D83}"/>
          </ac:spMkLst>
        </pc:spChg>
      </pc:sldChg>
      <pc:sldChg chg="modSp new del mod">
        <pc:chgData name="Loïc MAULION" userId="73dc597f-0854-46f6-a213-a70697770e55" providerId="ADAL" clId="{83A52779-04EB-4980-9FC2-56064C48AFD8}" dt="2025-03-21T18:55:19.223" v="380" actId="47"/>
        <pc:sldMkLst>
          <pc:docMk/>
          <pc:sldMk cId="2135322090" sldId="285"/>
        </pc:sldMkLst>
      </pc:sldChg>
      <pc:sldChg chg="addSp delSp modSp add mod ord">
        <pc:chgData name="Loïc MAULION" userId="73dc597f-0854-46f6-a213-a70697770e55" providerId="ADAL" clId="{83A52779-04EB-4980-9FC2-56064C48AFD8}" dt="2025-03-24T16:47:35.575" v="2578" actId="20577"/>
        <pc:sldMkLst>
          <pc:docMk/>
          <pc:sldMk cId="1212853851" sldId="286"/>
        </pc:sldMkLst>
        <pc:spChg chg="mod">
          <ac:chgData name="Loïc MAULION" userId="73dc597f-0854-46f6-a213-a70697770e55" providerId="ADAL" clId="{83A52779-04EB-4980-9FC2-56064C48AFD8}" dt="2025-03-24T16:47:35.575" v="2578" actId="20577"/>
          <ac:spMkLst>
            <pc:docMk/>
            <pc:sldMk cId="1212853851" sldId="286"/>
            <ac:spMk id="2" creationId="{79E886A1-FC61-636B-1964-68DAE9175A5B}"/>
          </ac:spMkLst>
        </pc:spChg>
      </pc:sldChg>
      <pc:sldChg chg="addSp delSp modSp add mod delAnim modAnim">
        <pc:chgData name="Loïc MAULION" userId="73dc597f-0854-46f6-a213-a70697770e55" providerId="ADAL" clId="{83A52779-04EB-4980-9FC2-56064C48AFD8}" dt="2025-03-24T13:04:49.835" v="2044" actId="1076"/>
        <pc:sldMkLst>
          <pc:docMk/>
          <pc:sldMk cId="3620828158" sldId="287"/>
        </pc:sldMkLst>
        <pc:spChg chg="mod">
          <ac:chgData name="Loïc MAULION" userId="73dc597f-0854-46f6-a213-a70697770e55" providerId="ADAL" clId="{83A52779-04EB-4980-9FC2-56064C48AFD8}" dt="2025-03-24T12:26:12.683" v="1586" actId="14100"/>
          <ac:spMkLst>
            <pc:docMk/>
            <pc:sldMk cId="3620828158" sldId="287"/>
            <ac:spMk id="3" creationId="{366D3E5C-0201-4833-60B8-ED0F122A9F7E}"/>
          </ac:spMkLst>
        </pc:spChg>
        <pc:spChg chg="add mod">
          <ac:chgData name="Loïc MAULION" userId="73dc597f-0854-46f6-a213-a70697770e55" providerId="ADAL" clId="{83A52779-04EB-4980-9FC2-56064C48AFD8}" dt="2025-03-24T13:04:49.835" v="2044" actId="1076"/>
          <ac:spMkLst>
            <pc:docMk/>
            <pc:sldMk cId="3620828158" sldId="287"/>
            <ac:spMk id="4" creationId="{4D524944-A11C-0380-CF52-1DD4B920EFD4}"/>
          </ac:spMkLst>
        </pc:spChg>
        <pc:spChg chg="add mod">
          <ac:chgData name="Loïc MAULION" userId="73dc597f-0854-46f6-a213-a70697770e55" providerId="ADAL" clId="{83A52779-04EB-4980-9FC2-56064C48AFD8}" dt="2025-03-24T12:56:02.150" v="1810" actId="1582"/>
          <ac:spMkLst>
            <pc:docMk/>
            <pc:sldMk cId="3620828158" sldId="287"/>
            <ac:spMk id="5" creationId="{5CEEFC5A-9CFC-F3FA-2E97-8B811DBDEF82}"/>
          </ac:spMkLst>
        </pc:spChg>
        <pc:spChg chg="add mod">
          <ac:chgData name="Loïc MAULION" userId="73dc597f-0854-46f6-a213-a70697770e55" providerId="ADAL" clId="{83A52779-04EB-4980-9FC2-56064C48AFD8}" dt="2025-03-24T12:29:41.071" v="1620" actId="164"/>
          <ac:spMkLst>
            <pc:docMk/>
            <pc:sldMk cId="3620828158" sldId="287"/>
            <ac:spMk id="6" creationId="{9A47AE37-F804-5101-85EC-7FEC23F5DE25}"/>
          </ac:spMkLst>
        </pc:spChg>
        <pc:spChg chg="add mod topLvl">
          <ac:chgData name="Loïc MAULION" userId="73dc597f-0854-46f6-a213-a70697770e55" providerId="ADAL" clId="{83A52779-04EB-4980-9FC2-56064C48AFD8}" dt="2025-03-24T12:51:32.260" v="1777" actId="21"/>
          <ac:spMkLst>
            <pc:docMk/>
            <pc:sldMk cId="3620828158" sldId="287"/>
            <ac:spMk id="9" creationId="{9B576CFF-C6D7-41D7-82DE-2537A6F187FE}"/>
          </ac:spMkLst>
        </pc:spChg>
        <pc:spChg chg="add del mod">
          <ac:chgData name="Loïc MAULION" userId="73dc597f-0854-46f6-a213-a70697770e55" providerId="ADAL" clId="{83A52779-04EB-4980-9FC2-56064C48AFD8}" dt="2025-03-24T12:30:04.855" v="1624" actId="478"/>
          <ac:spMkLst>
            <pc:docMk/>
            <pc:sldMk cId="3620828158" sldId="287"/>
            <ac:spMk id="12" creationId="{C327E1B3-107E-7A0F-3B32-5212C6F9EEB6}"/>
          </ac:spMkLst>
        </pc:spChg>
        <pc:spChg chg="add del">
          <ac:chgData name="Loïc MAULION" userId="73dc597f-0854-46f6-a213-a70697770e55" providerId="ADAL" clId="{83A52779-04EB-4980-9FC2-56064C48AFD8}" dt="2025-03-24T12:30:13.861" v="1629" actId="22"/>
          <ac:spMkLst>
            <pc:docMk/>
            <pc:sldMk cId="3620828158" sldId="287"/>
            <ac:spMk id="14" creationId="{4F715A44-3F4E-A431-5F22-430FB7A83B55}"/>
          </ac:spMkLst>
        </pc:spChg>
        <pc:spChg chg="add mod">
          <ac:chgData name="Loïc MAULION" userId="73dc597f-0854-46f6-a213-a70697770e55" providerId="ADAL" clId="{83A52779-04EB-4980-9FC2-56064C48AFD8}" dt="2025-03-24T13:04:36.376" v="2043" actId="1076"/>
          <ac:spMkLst>
            <pc:docMk/>
            <pc:sldMk cId="3620828158" sldId="287"/>
            <ac:spMk id="15" creationId="{7525EDB2-AC9A-3502-73A9-60690B8C3940}"/>
          </ac:spMkLst>
        </pc:spChg>
        <pc:spChg chg="add mod topLvl">
          <ac:chgData name="Loïc MAULION" userId="73dc597f-0854-46f6-a213-a70697770e55" providerId="ADAL" clId="{83A52779-04EB-4980-9FC2-56064C48AFD8}" dt="2025-03-24T12:51:32.260" v="1777" actId="21"/>
          <ac:spMkLst>
            <pc:docMk/>
            <pc:sldMk cId="3620828158" sldId="287"/>
            <ac:spMk id="17" creationId="{9098C544-920B-1D73-C8A7-2EC744D92B95}"/>
          </ac:spMkLst>
        </pc:spChg>
        <pc:spChg chg="mod">
          <ac:chgData name="Loïc MAULION" userId="73dc597f-0854-46f6-a213-a70697770e55" providerId="ADAL" clId="{83A52779-04EB-4980-9FC2-56064C48AFD8}" dt="2025-03-24T12:47:41.048" v="1733" actId="1076"/>
          <ac:spMkLst>
            <pc:docMk/>
            <pc:sldMk cId="3620828158" sldId="287"/>
            <ac:spMk id="23" creationId="{959284D3-84B5-4A00-0253-D61E4779B593}"/>
          </ac:spMkLst>
        </pc:spChg>
        <pc:spChg chg="mod">
          <ac:chgData name="Loïc MAULION" userId="73dc597f-0854-46f6-a213-a70697770e55" providerId="ADAL" clId="{83A52779-04EB-4980-9FC2-56064C48AFD8}" dt="2025-03-24T12:47:41.048" v="1733" actId="1076"/>
          <ac:spMkLst>
            <pc:docMk/>
            <pc:sldMk cId="3620828158" sldId="287"/>
            <ac:spMk id="24" creationId="{F0F5008D-5AB0-5084-C371-371916EBD9EB}"/>
          </ac:spMkLst>
        </pc:spChg>
        <pc:spChg chg="mod">
          <ac:chgData name="Loïc MAULION" userId="73dc597f-0854-46f6-a213-a70697770e55" providerId="ADAL" clId="{83A52779-04EB-4980-9FC2-56064C48AFD8}" dt="2025-03-24T12:47:38.473" v="1732" actId="1076"/>
          <ac:spMkLst>
            <pc:docMk/>
            <pc:sldMk cId="3620828158" sldId="287"/>
            <ac:spMk id="27" creationId="{079A72B2-DC2B-9EAA-A086-8261CADA69CF}"/>
          </ac:spMkLst>
        </pc:spChg>
        <pc:spChg chg="mod">
          <ac:chgData name="Loïc MAULION" userId="73dc597f-0854-46f6-a213-a70697770e55" providerId="ADAL" clId="{83A52779-04EB-4980-9FC2-56064C48AFD8}" dt="2025-03-24T12:47:38.473" v="1732" actId="1076"/>
          <ac:spMkLst>
            <pc:docMk/>
            <pc:sldMk cId="3620828158" sldId="287"/>
            <ac:spMk id="28" creationId="{32DA05E8-9A43-608C-CA8D-26989B114516}"/>
          </ac:spMkLst>
        </pc:spChg>
        <pc:spChg chg="mod">
          <ac:chgData name="Loïc MAULION" userId="73dc597f-0854-46f6-a213-a70697770e55" providerId="ADAL" clId="{83A52779-04EB-4980-9FC2-56064C48AFD8}" dt="2025-03-24T12:48:56.372" v="1748" actId="478"/>
          <ac:spMkLst>
            <pc:docMk/>
            <pc:sldMk cId="3620828158" sldId="287"/>
            <ac:spMk id="32" creationId="{BA495CC7-F64D-B5F2-0257-D75C666DDEE9}"/>
          </ac:spMkLst>
        </pc:spChg>
        <pc:spChg chg="mod">
          <ac:chgData name="Loïc MAULION" userId="73dc597f-0854-46f6-a213-a70697770e55" providerId="ADAL" clId="{83A52779-04EB-4980-9FC2-56064C48AFD8}" dt="2025-03-24T12:48:56.372" v="1748" actId="478"/>
          <ac:spMkLst>
            <pc:docMk/>
            <pc:sldMk cId="3620828158" sldId="287"/>
            <ac:spMk id="33" creationId="{D6C52674-12BF-1F4F-A8DC-1F36B907530A}"/>
          </ac:spMkLst>
        </pc:spChg>
        <pc:spChg chg="mod">
          <ac:chgData name="Loïc MAULION" userId="73dc597f-0854-46f6-a213-a70697770e55" providerId="ADAL" clId="{83A52779-04EB-4980-9FC2-56064C48AFD8}" dt="2025-03-24T12:54:11.332" v="1794" actId="1076"/>
          <ac:spMkLst>
            <pc:docMk/>
            <pc:sldMk cId="3620828158" sldId="287"/>
            <ac:spMk id="36" creationId="{2AE63765-F625-C24C-21D6-08D7EC1434B9}"/>
          </ac:spMkLst>
        </pc:spChg>
        <pc:spChg chg="mod">
          <ac:chgData name="Loïc MAULION" userId="73dc597f-0854-46f6-a213-a70697770e55" providerId="ADAL" clId="{83A52779-04EB-4980-9FC2-56064C48AFD8}" dt="2025-03-24T12:54:11.332" v="1794" actId="1076"/>
          <ac:spMkLst>
            <pc:docMk/>
            <pc:sldMk cId="3620828158" sldId="287"/>
            <ac:spMk id="37" creationId="{D52CBCCD-31DF-6FBB-33FD-72599F130121}"/>
          </ac:spMkLst>
        </pc:spChg>
        <pc:spChg chg="add del mod">
          <ac:chgData name="Loïc MAULION" userId="73dc597f-0854-46f6-a213-a70697770e55" providerId="ADAL" clId="{83A52779-04EB-4980-9FC2-56064C48AFD8}" dt="2025-03-24T12:54:57.518" v="1800" actId="478"/>
          <ac:spMkLst>
            <pc:docMk/>
            <pc:sldMk cId="3620828158" sldId="287"/>
            <ac:spMk id="42" creationId="{2DC6CE49-D99B-EABC-FB12-10F5F826A3D3}"/>
          </ac:spMkLst>
        </pc:spChg>
        <pc:grpChg chg="add del mod topLvl">
          <ac:chgData name="Loïc MAULION" userId="73dc597f-0854-46f6-a213-a70697770e55" providerId="ADAL" clId="{83A52779-04EB-4980-9FC2-56064C48AFD8}" dt="2025-03-24T12:44:28.328" v="1698" actId="165"/>
          <ac:grpSpMkLst>
            <pc:docMk/>
            <pc:sldMk cId="3620828158" sldId="287"/>
            <ac:grpSpMk id="8" creationId="{30BCD050-E65D-FBE0-751A-563141EE94F7}"/>
          </ac:grpSpMkLst>
        </pc:grpChg>
        <pc:grpChg chg="add del mod">
          <ac:chgData name="Loïc MAULION" userId="73dc597f-0854-46f6-a213-a70697770e55" providerId="ADAL" clId="{83A52779-04EB-4980-9FC2-56064C48AFD8}" dt="2025-03-24T12:38:47.534" v="1645" actId="165"/>
          <ac:grpSpMkLst>
            <pc:docMk/>
            <pc:sldMk cId="3620828158" sldId="287"/>
            <ac:grpSpMk id="10" creationId="{62EF1575-3E46-185F-189B-63C5F85D8804}"/>
          </ac:grpSpMkLst>
        </pc:grpChg>
        <pc:grpChg chg="add mod">
          <ac:chgData name="Loïc MAULION" userId="73dc597f-0854-46f6-a213-a70697770e55" providerId="ADAL" clId="{83A52779-04EB-4980-9FC2-56064C48AFD8}" dt="2025-03-24T12:29:41.071" v="1620" actId="164"/>
          <ac:grpSpMkLst>
            <pc:docMk/>
            <pc:sldMk cId="3620828158" sldId="287"/>
            <ac:grpSpMk id="11" creationId="{3C7FF315-E9F2-D36A-19B4-CA7F2209BEFC}"/>
          </ac:grpSpMkLst>
        </pc:grpChg>
        <pc:grpChg chg="add del mod">
          <ac:chgData name="Loïc MAULION" userId="73dc597f-0854-46f6-a213-a70697770e55" providerId="ADAL" clId="{83A52779-04EB-4980-9FC2-56064C48AFD8}" dt="2025-03-24T12:39:52.061" v="1653" actId="165"/>
          <ac:grpSpMkLst>
            <pc:docMk/>
            <pc:sldMk cId="3620828158" sldId="287"/>
            <ac:grpSpMk id="16" creationId="{4AF790B1-78BA-A45B-2741-514C77A1E4F8}"/>
          </ac:grpSpMkLst>
        </pc:grpChg>
        <pc:grpChg chg="add del mod">
          <ac:chgData name="Loïc MAULION" userId="73dc597f-0854-46f6-a213-a70697770e55" providerId="ADAL" clId="{83A52779-04EB-4980-9FC2-56064C48AFD8}" dt="2025-03-24T12:44:22.176" v="1697" actId="165"/>
          <ac:grpSpMkLst>
            <pc:docMk/>
            <pc:sldMk cId="3620828158" sldId="287"/>
            <ac:grpSpMk id="18" creationId="{DB50F5D4-605A-1D25-7499-C85B9767E04F}"/>
          </ac:grpSpMkLst>
        </pc:grpChg>
        <pc:grpChg chg="add del mod">
          <ac:chgData name="Loïc MAULION" userId="73dc597f-0854-46f6-a213-a70697770e55" providerId="ADAL" clId="{83A52779-04EB-4980-9FC2-56064C48AFD8}" dt="2025-03-24T12:47:07.934" v="1724" actId="165"/>
          <ac:grpSpMkLst>
            <pc:docMk/>
            <pc:sldMk cId="3620828158" sldId="287"/>
            <ac:grpSpMk id="19" creationId="{97C0ED60-2F29-534F-27B7-9C7D73C367B6}"/>
          </ac:grpSpMkLst>
        </pc:grpChg>
        <pc:grpChg chg="add del mod">
          <ac:chgData name="Loïc MAULION" userId="73dc597f-0854-46f6-a213-a70697770e55" providerId="ADAL" clId="{83A52779-04EB-4980-9FC2-56064C48AFD8}" dt="2025-03-24T12:48:09.404" v="1737" actId="165"/>
          <ac:grpSpMkLst>
            <pc:docMk/>
            <pc:sldMk cId="3620828158" sldId="287"/>
            <ac:grpSpMk id="20" creationId="{3AEA300D-43AC-78D8-D92A-3BC6312B2341}"/>
          </ac:grpSpMkLst>
        </pc:grpChg>
        <pc:grpChg chg="add del mod">
          <ac:chgData name="Loïc MAULION" userId="73dc597f-0854-46f6-a213-a70697770e55" providerId="ADAL" clId="{83A52779-04EB-4980-9FC2-56064C48AFD8}" dt="2025-03-24T12:48:40.233" v="1742" actId="478"/>
          <ac:grpSpMkLst>
            <pc:docMk/>
            <pc:sldMk cId="3620828158" sldId="287"/>
            <ac:grpSpMk id="21" creationId="{AB42BFE2-7880-6187-4D0B-226F7957A173}"/>
          </ac:grpSpMkLst>
        </pc:grpChg>
        <pc:grpChg chg="add del mod">
          <ac:chgData name="Loïc MAULION" userId="73dc597f-0854-46f6-a213-a70697770e55" providerId="ADAL" clId="{83A52779-04EB-4980-9FC2-56064C48AFD8}" dt="2025-03-24T12:48:42.799" v="1743" actId="478"/>
          <ac:grpSpMkLst>
            <pc:docMk/>
            <pc:sldMk cId="3620828158" sldId="287"/>
            <ac:grpSpMk id="25" creationId="{023A9931-16D5-1467-C62B-B3A8F1EEA55F}"/>
          </ac:grpSpMkLst>
        </pc:grpChg>
        <pc:grpChg chg="add mod">
          <ac:chgData name="Loïc MAULION" userId="73dc597f-0854-46f6-a213-a70697770e55" providerId="ADAL" clId="{83A52779-04EB-4980-9FC2-56064C48AFD8}" dt="2025-03-24T12:54:33.853" v="1796" actId="164"/>
          <ac:grpSpMkLst>
            <pc:docMk/>
            <pc:sldMk cId="3620828158" sldId="287"/>
            <ac:grpSpMk id="29" creationId="{9C6EF490-D507-CD4F-E84E-76CDC236EC0B}"/>
          </ac:grpSpMkLst>
        </pc:grpChg>
        <pc:grpChg chg="add mod">
          <ac:chgData name="Loïc MAULION" userId="73dc597f-0854-46f6-a213-a70697770e55" providerId="ADAL" clId="{83A52779-04EB-4980-9FC2-56064C48AFD8}" dt="2025-03-24T12:54:27.157" v="1795" actId="164"/>
          <ac:grpSpMkLst>
            <pc:docMk/>
            <pc:sldMk cId="3620828158" sldId="287"/>
            <ac:grpSpMk id="30" creationId="{B52B139E-DD2C-094B-1A93-88D1D47557E2}"/>
          </ac:grpSpMkLst>
        </pc:grpChg>
        <pc:grpChg chg="add mod">
          <ac:chgData name="Loïc MAULION" userId="73dc597f-0854-46f6-a213-a70697770e55" providerId="ADAL" clId="{83A52779-04EB-4980-9FC2-56064C48AFD8}" dt="2025-03-24T12:54:11.332" v="1794" actId="1076"/>
          <ac:grpSpMkLst>
            <pc:docMk/>
            <pc:sldMk cId="3620828158" sldId="287"/>
            <ac:grpSpMk id="34" creationId="{3311D6C5-3102-F5E2-48EB-C82D6B04352C}"/>
          </ac:grpSpMkLst>
        </pc:grpChg>
        <pc:grpChg chg="add mod">
          <ac:chgData name="Loïc MAULION" userId="73dc597f-0854-46f6-a213-a70697770e55" providerId="ADAL" clId="{83A52779-04EB-4980-9FC2-56064C48AFD8}" dt="2025-03-24T12:54:11.332" v="1794" actId="1076"/>
          <ac:grpSpMkLst>
            <pc:docMk/>
            <pc:sldMk cId="3620828158" sldId="287"/>
            <ac:grpSpMk id="39" creationId="{508EC2FE-2E94-21B2-668D-22EC5DF4F612}"/>
          </ac:grpSpMkLst>
        </pc:grpChg>
        <pc:grpChg chg="add mod">
          <ac:chgData name="Loïc MAULION" userId="73dc597f-0854-46f6-a213-a70697770e55" providerId="ADAL" clId="{83A52779-04EB-4980-9FC2-56064C48AFD8}" dt="2025-03-24T12:54:27.157" v="1795" actId="164"/>
          <ac:grpSpMkLst>
            <pc:docMk/>
            <pc:sldMk cId="3620828158" sldId="287"/>
            <ac:grpSpMk id="40" creationId="{CEA6BBC7-3E0B-A41D-6857-708EA86F936F}"/>
          </ac:grpSpMkLst>
        </pc:grpChg>
        <pc:grpChg chg="add mod">
          <ac:chgData name="Loïc MAULION" userId="73dc597f-0854-46f6-a213-a70697770e55" providerId="ADAL" clId="{83A52779-04EB-4980-9FC2-56064C48AFD8}" dt="2025-03-24T12:54:33.853" v="1796" actId="164"/>
          <ac:grpSpMkLst>
            <pc:docMk/>
            <pc:sldMk cId="3620828158" sldId="287"/>
            <ac:grpSpMk id="41" creationId="{1047007C-88F7-77DD-93DD-AC35B2BC1EBB}"/>
          </ac:grpSpMkLst>
        </pc:grpChg>
        <pc:picChg chg="mod">
          <ac:chgData name="Loïc MAULION" userId="73dc597f-0854-46f6-a213-a70697770e55" providerId="ADAL" clId="{83A52779-04EB-4980-9FC2-56064C48AFD8}" dt="2025-03-24T12:47:41.048" v="1733" actId="1076"/>
          <ac:picMkLst>
            <pc:docMk/>
            <pc:sldMk cId="3620828158" sldId="287"/>
            <ac:picMk id="22" creationId="{B3AA8D3D-29CD-34DE-5EB8-AF5EA969BEE4}"/>
          </ac:picMkLst>
        </pc:picChg>
        <pc:picChg chg="mod">
          <ac:chgData name="Loïc MAULION" userId="73dc597f-0854-46f6-a213-a70697770e55" providerId="ADAL" clId="{83A52779-04EB-4980-9FC2-56064C48AFD8}" dt="2025-03-24T12:47:38.473" v="1732" actId="1076"/>
          <ac:picMkLst>
            <pc:docMk/>
            <pc:sldMk cId="3620828158" sldId="287"/>
            <ac:picMk id="26" creationId="{BDE9D2CA-A169-B122-E58D-AFD3C6F0A7BD}"/>
          </ac:picMkLst>
        </pc:picChg>
        <pc:picChg chg="del mod">
          <ac:chgData name="Loïc MAULION" userId="73dc597f-0854-46f6-a213-a70697770e55" providerId="ADAL" clId="{83A52779-04EB-4980-9FC2-56064C48AFD8}" dt="2025-03-24T12:48:56.372" v="1748" actId="478"/>
          <ac:picMkLst>
            <pc:docMk/>
            <pc:sldMk cId="3620828158" sldId="287"/>
            <ac:picMk id="31" creationId="{7E781602-C268-6112-FDAD-10A1E5547825}"/>
          </ac:picMkLst>
        </pc:picChg>
        <pc:picChg chg="del mod">
          <ac:chgData name="Loïc MAULION" userId="73dc597f-0854-46f6-a213-a70697770e55" providerId="ADAL" clId="{83A52779-04EB-4980-9FC2-56064C48AFD8}" dt="2025-03-24T12:49:32.054" v="1768" actId="478"/>
          <ac:picMkLst>
            <pc:docMk/>
            <pc:sldMk cId="3620828158" sldId="287"/>
            <ac:picMk id="35" creationId="{97ACAF31-23C0-75DD-2C7D-3312E4A5F8B1}"/>
          </ac:picMkLst>
        </pc:picChg>
        <pc:picChg chg="add mod">
          <ac:chgData name="Loïc MAULION" userId="73dc597f-0854-46f6-a213-a70697770e55" providerId="ADAL" clId="{83A52779-04EB-4980-9FC2-56064C48AFD8}" dt="2025-03-24T12:54:11.332" v="1794" actId="1076"/>
          <ac:picMkLst>
            <pc:docMk/>
            <pc:sldMk cId="3620828158" sldId="287"/>
            <ac:picMk id="38" creationId="{7C390062-062F-B357-BBCE-51774B3BADB0}"/>
          </ac:picMkLst>
        </pc:picChg>
        <pc:picChg chg="add del mod topLvl">
          <ac:chgData name="Loïc MAULION" userId="73dc597f-0854-46f6-a213-a70697770e55" providerId="ADAL" clId="{83A52779-04EB-4980-9FC2-56064C48AFD8}" dt="2025-03-24T12:51:32.260" v="1777" actId="21"/>
          <ac:picMkLst>
            <pc:docMk/>
            <pc:sldMk cId="3620828158" sldId="287"/>
            <ac:picMk id="4098" creationId="{7C390062-062F-B357-BBCE-51774B3BADB0}"/>
          </ac:picMkLst>
        </pc:picChg>
        <pc:picChg chg="add mod topLvl">
          <ac:chgData name="Loïc MAULION" userId="73dc597f-0854-46f6-a213-a70697770e55" providerId="ADAL" clId="{83A52779-04EB-4980-9FC2-56064C48AFD8}" dt="2025-03-24T12:54:11.332" v="1794" actId="1076"/>
          <ac:picMkLst>
            <pc:docMk/>
            <pc:sldMk cId="3620828158" sldId="287"/>
            <ac:picMk id="4100" creationId="{9EAA5754-8B88-C376-F8F8-6F8B5F5E5DF6}"/>
          </ac:picMkLst>
        </pc:picChg>
        <pc:picChg chg="add mod topLvl">
          <ac:chgData name="Loïc MAULION" userId="73dc597f-0854-46f6-a213-a70697770e55" providerId="ADAL" clId="{83A52779-04EB-4980-9FC2-56064C48AFD8}" dt="2025-03-24T12:54:27.157" v="1795" actId="164"/>
          <ac:picMkLst>
            <pc:docMk/>
            <pc:sldMk cId="3620828158" sldId="287"/>
            <ac:picMk id="4102" creationId="{6B30CAAB-B7DD-315D-568B-1201B615FD6D}"/>
          </ac:picMkLst>
        </pc:picChg>
        <pc:picChg chg="add mod">
          <ac:chgData name="Loïc MAULION" userId="73dc597f-0854-46f6-a213-a70697770e55" providerId="ADAL" clId="{83A52779-04EB-4980-9FC2-56064C48AFD8}" dt="2025-03-24T12:54:27.157" v="1795" actId="164"/>
          <ac:picMkLst>
            <pc:docMk/>
            <pc:sldMk cId="3620828158" sldId="287"/>
            <ac:picMk id="4104" creationId="{91F0C714-4576-D36C-491F-7243DE62AD5B}"/>
          </ac:picMkLst>
        </pc:picChg>
        <pc:picChg chg="add mod">
          <ac:chgData name="Loïc MAULION" userId="73dc597f-0854-46f6-a213-a70697770e55" providerId="ADAL" clId="{83A52779-04EB-4980-9FC2-56064C48AFD8}" dt="2025-03-24T12:54:33.853" v="1796" actId="164"/>
          <ac:picMkLst>
            <pc:docMk/>
            <pc:sldMk cId="3620828158" sldId="287"/>
            <ac:picMk id="4106" creationId="{5E16B01D-96AD-F990-9FA7-09ADBC596986}"/>
          </ac:picMkLst>
        </pc:picChg>
        <pc:picChg chg="add mod">
          <ac:chgData name="Loïc MAULION" userId="73dc597f-0854-46f6-a213-a70697770e55" providerId="ADAL" clId="{83A52779-04EB-4980-9FC2-56064C48AFD8}" dt="2025-03-24T12:54:33.853" v="1796" actId="164"/>
          <ac:picMkLst>
            <pc:docMk/>
            <pc:sldMk cId="3620828158" sldId="287"/>
            <ac:picMk id="4108" creationId="{B9ED80AF-AD04-4B92-0BC4-D9029906B194}"/>
          </ac:picMkLst>
        </pc:picChg>
        <pc:cxnChg chg="add mod">
          <ac:chgData name="Loïc MAULION" userId="73dc597f-0854-46f6-a213-a70697770e55" providerId="ADAL" clId="{83A52779-04EB-4980-9FC2-56064C48AFD8}" dt="2025-03-24T12:55:20.520" v="1803" actId="1582"/>
          <ac:cxnSpMkLst>
            <pc:docMk/>
            <pc:sldMk cId="3620828158" sldId="287"/>
            <ac:cxnSpMk id="44" creationId="{DB033F67-37B0-4BF9-3867-EA21BE5B17AF}"/>
          </ac:cxnSpMkLst>
        </pc:cxnChg>
        <pc:cxnChg chg="add mod">
          <ac:chgData name="Loïc MAULION" userId="73dc597f-0854-46f6-a213-a70697770e55" providerId="ADAL" clId="{83A52779-04EB-4980-9FC2-56064C48AFD8}" dt="2025-03-24T12:55:37.583" v="1806" actId="14100"/>
          <ac:cxnSpMkLst>
            <pc:docMk/>
            <pc:sldMk cId="3620828158" sldId="287"/>
            <ac:cxnSpMk id="45" creationId="{C399A913-2BC5-FC90-92B4-F1F22F77C2DF}"/>
          </ac:cxnSpMkLst>
        </pc:cxnChg>
        <pc:cxnChg chg="add mod">
          <ac:chgData name="Loïc MAULION" userId="73dc597f-0854-46f6-a213-a70697770e55" providerId="ADAL" clId="{83A52779-04EB-4980-9FC2-56064C48AFD8}" dt="2025-03-24T12:55:46.327" v="1809" actId="14100"/>
          <ac:cxnSpMkLst>
            <pc:docMk/>
            <pc:sldMk cId="3620828158" sldId="287"/>
            <ac:cxnSpMk id="48" creationId="{DC2DDCF9-D40D-A226-8B1D-14EDC5B4F2B2}"/>
          </ac:cxnSpMkLst>
        </pc:cxnChg>
      </pc:sldChg>
      <pc:sldChg chg="addSp modSp add mod">
        <pc:chgData name="Loïc MAULION" userId="73dc597f-0854-46f6-a213-a70697770e55" providerId="ADAL" clId="{83A52779-04EB-4980-9FC2-56064C48AFD8}" dt="2025-03-24T16:50:31.399" v="2604" actId="1076"/>
        <pc:sldMkLst>
          <pc:docMk/>
          <pc:sldMk cId="919233625" sldId="288"/>
        </pc:sldMkLst>
        <pc:spChg chg="mod">
          <ac:chgData name="Loïc MAULION" userId="73dc597f-0854-46f6-a213-a70697770e55" providerId="ADAL" clId="{83A52779-04EB-4980-9FC2-56064C48AFD8}" dt="2025-03-24T16:50:17.005" v="2601" actId="113"/>
          <ac:spMkLst>
            <pc:docMk/>
            <pc:sldMk cId="919233625" sldId="288"/>
            <ac:spMk id="3" creationId="{D0894C92-D72C-7D0D-2713-3C4268329099}"/>
          </ac:spMkLst>
        </pc:spChg>
        <pc:spChg chg="add mod">
          <ac:chgData name="Loïc MAULION" userId="73dc597f-0854-46f6-a213-a70697770e55" providerId="ADAL" clId="{83A52779-04EB-4980-9FC2-56064C48AFD8}" dt="2025-03-24T16:50:22.982" v="2602" actId="1076"/>
          <ac:spMkLst>
            <pc:docMk/>
            <pc:sldMk cId="919233625" sldId="288"/>
            <ac:spMk id="5" creationId="{D10B8E36-9295-85A8-87DE-6131C17361E5}"/>
          </ac:spMkLst>
        </pc:spChg>
        <pc:spChg chg="add mod">
          <ac:chgData name="Loïc MAULION" userId="73dc597f-0854-46f6-a213-a70697770e55" providerId="ADAL" clId="{83A52779-04EB-4980-9FC2-56064C48AFD8}" dt="2025-03-24T16:50:31.399" v="2604" actId="1076"/>
          <ac:spMkLst>
            <pc:docMk/>
            <pc:sldMk cId="919233625" sldId="288"/>
            <ac:spMk id="8" creationId="{C1E5EADE-A312-278E-451F-B05417ABC996}"/>
          </ac:spMkLst>
        </pc:spChg>
      </pc:sldChg>
      <pc:sldChg chg="new">
        <pc:chgData name="Loïc MAULION" userId="73dc597f-0854-46f6-a213-a70697770e55" providerId="ADAL" clId="{83A52779-04EB-4980-9FC2-56064C48AFD8}" dt="2025-03-23T11:56:17.149" v="392" actId="680"/>
        <pc:sldMkLst>
          <pc:docMk/>
          <pc:sldMk cId="2626100827" sldId="289"/>
        </pc:sldMkLst>
      </pc:sldChg>
      <pc:sldChg chg="addSp modSp add mod">
        <pc:chgData name="Loïc MAULION" userId="73dc597f-0854-46f6-a213-a70697770e55" providerId="ADAL" clId="{83A52779-04EB-4980-9FC2-56064C48AFD8}" dt="2025-03-23T12:35:57.938" v="586" actId="1076"/>
        <pc:sldMkLst>
          <pc:docMk/>
          <pc:sldMk cId="506545431" sldId="290"/>
        </pc:sldMkLst>
      </pc:sldChg>
      <pc:sldChg chg="addSp modSp add mod">
        <pc:chgData name="Loïc MAULION" userId="73dc597f-0854-46f6-a213-a70697770e55" providerId="ADAL" clId="{83A52779-04EB-4980-9FC2-56064C48AFD8}" dt="2025-03-24T15:16:42.783" v="2490" actId="20577"/>
        <pc:sldMkLst>
          <pc:docMk/>
          <pc:sldMk cId="2788720978" sldId="291"/>
        </pc:sldMkLst>
        <pc:spChg chg="mod">
          <ac:chgData name="Loïc MAULION" userId="73dc597f-0854-46f6-a213-a70697770e55" providerId="ADAL" clId="{83A52779-04EB-4980-9FC2-56064C48AFD8}" dt="2025-03-24T15:16:42.783" v="2490" actId="20577"/>
          <ac:spMkLst>
            <pc:docMk/>
            <pc:sldMk cId="2788720978" sldId="291"/>
            <ac:spMk id="3" creationId="{C9CE2BC7-73F6-C164-8CCE-5EC2F1A538C6}"/>
          </ac:spMkLst>
        </pc:spChg>
        <pc:spChg chg="add mod">
          <ac:chgData name="Loïc MAULION" userId="73dc597f-0854-46f6-a213-a70697770e55" providerId="ADAL" clId="{83A52779-04EB-4980-9FC2-56064C48AFD8}" dt="2025-03-24T13:19:09.543" v="2210" actId="164"/>
          <ac:spMkLst>
            <pc:docMk/>
            <pc:sldMk cId="2788720978" sldId="291"/>
            <ac:spMk id="6" creationId="{1CC6AD3A-169D-2BF2-7E4D-C8DCCCAD28C7}"/>
          </ac:spMkLst>
        </pc:spChg>
        <pc:grpChg chg="add mod">
          <ac:chgData name="Loïc MAULION" userId="73dc597f-0854-46f6-a213-a70697770e55" providerId="ADAL" clId="{83A52779-04EB-4980-9FC2-56064C48AFD8}" dt="2025-03-24T13:19:35.587" v="2213" actId="1076"/>
          <ac:grpSpMkLst>
            <pc:docMk/>
            <pc:sldMk cId="2788720978" sldId="291"/>
            <ac:grpSpMk id="8" creationId="{655033FF-62FF-CB3A-6C24-A68F904823B5}"/>
          </ac:grpSpMkLst>
        </pc:grpChg>
        <pc:picChg chg="add mod">
          <ac:chgData name="Loïc MAULION" userId="73dc597f-0854-46f6-a213-a70697770e55" providerId="ADAL" clId="{83A52779-04EB-4980-9FC2-56064C48AFD8}" dt="2025-03-24T13:19:09.543" v="2210" actId="164"/>
          <ac:picMkLst>
            <pc:docMk/>
            <pc:sldMk cId="2788720978" sldId="291"/>
            <ac:picMk id="5" creationId="{B49E52DD-B2B7-C50F-A5E0-DA9C3678D67E}"/>
          </ac:picMkLst>
        </pc:picChg>
      </pc:sldChg>
      <pc:sldChg chg="addSp modSp add mod ord modAnim modNotesTx">
        <pc:chgData name="Loïc MAULION" userId="73dc597f-0854-46f6-a213-a70697770e55" providerId="ADAL" clId="{83A52779-04EB-4980-9FC2-56064C48AFD8}" dt="2025-03-25T09:14:17.003" v="2839" actId="20577"/>
        <pc:sldMkLst>
          <pc:docMk/>
          <pc:sldMk cId="2217638078" sldId="292"/>
        </pc:sldMkLst>
        <pc:spChg chg="mod">
          <ac:chgData name="Loïc MAULION" userId="73dc597f-0854-46f6-a213-a70697770e55" providerId="ADAL" clId="{83A52779-04EB-4980-9FC2-56064C48AFD8}" dt="2025-03-23T14:33:18.964" v="1038" actId="27636"/>
          <ac:spMkLst>
            <pc:docMk/>
            <pc:sldMk cId="2217638078" sldId="292"/>
            <ac:spMk id="3" creationId="{896E9B24-F307-FEF6-7FF5-F9EC9DDF0451}"/>
          </ac:spMkLst>
        </pc:spChg>
        <pc:spChg chg="add mod">
          <ac:chgData name="Loïc MAULION" userId="73dc597f-0854-46f6-a213-a70697770e55" providerId="ADAL" clId="{83A52779-04EB-4980-9FC2-56064C48AFD8}" dt="2025-03-23T16:11:03.879" v="1506" actId="1076"/>
          <ac:spMkLst>
            <pc:docMk/>
            <pc:sldMk cId="2217638078" sldId="292"/>
            <ac:spMk id="4" creationId="{69F95D0A-DA54-1B87-CCB9-0D8131662B47}"/>
          </ac:spMkLst>
        </pc:spChg>
        <pc:grpChg chg="add mod">
          <ac:chgData name="Loïc MAULION" userId="73dc597f-0854-46f6-a213-a70697770e55" providerId="ADAL" clId="{83A52779-04EB-4980-9FC2-56064C48AFD8}" dt="2025-03-23T16:11:03.879" v="1506" actId="1076"/>
          <ac:grpSpMkLst>
            <pc:docMk/>
            <pc:sldMk cId="2217638078" sldId="292"/>
            <ac:grpSpMk id="5" creationId="{C692333A-A55A-2A93-651B-2EB812EEF347}"/>
          </ac:grpSpMkLst>
        </pc:grpChg>
        <pc:picChg chg="add mod">
          <ac:chgData name="Loïc MAULION" userId="73dc597f-0854-46f6-a213-a70697770e55" providerId="ADAL" clId="{83A52779-04EB-4980-9FC2-56064C48AFD8}" dt="2025-03-23T16:11:03.879" v="1506" actId="1076"/>
          <ac:picMkLst>
            <pc:docMk/>
            <pc:sldMk cId="2217638078" sldId="292"/>
            <ac:picMk id="2050" creationId="{C41DAAB3-871D-EF02-A54C-2B0732FD16D9}"/>
          </ac:picMkLst>
        </pc:picChg>
        <pc:picChg chg="add mod">
          <ac:chgData name="Loïc MAULION" userId="73dc597f-0854-46f6-a213-a70697770e55" providerId="ADAL" clId="{83A52779-04EB-4980-9FC2-56064C48AFD8}" dt="2025-03-23T14:48:00.441" v="1183" actId="1076"/>
          <ac:picMkLst>
            <pc:docMk/>
            <pc:sldMk cId="2217638078" sldId="292"/>
            <ac:picMk id="2052" creationId="{A57A0B7B-4B56-BA94-146D-278D6A8DD7C0}"/>
          </ac:picMkLst>
        </pc:picChg>
      </pc:sldChg>
      <pc:sldChg chg="addSp modSp add mod">
        <pc:chgData name="Loïc MAULION" userId="73dc597f-0854-46f6-a213-a70697770e55" providerId="ADAL" clId="{83A52779-04EB-4980-9FC2-56064C48AFD8}" dt="2025-03-25T08:26:31.672" v="2613" actId="14100"/>
        <pc:sldMkLst>
          <pc:docMk/>
          <pc:sldMk cId="3173857023" sldId="293"/>
        </pc:sldMkLst>
        <pc:spChg chg="mod">
          <ac:chgData name="Loïc MAULION" userId="73dc597f-0854-46f6-a213-a70697770e55" providerId="ADAL" clId="{83A52779-04EB-4980-9FC2-56064C48AFD8}" dt="2025-03-24T15:51:34.197" v="2529" actId="14100"/>
          <ac:spMkLst>
            <pc:docMk/>
            <pc:sldMk cId="3173857023" sldId="293"/>
            <ac:spMk id="3" creationId="{6AD16560-1188-6FA9-3F8F-B3FB2626B1DA}"/>
          </ac:spMkLst>
        </pc:spChg>
        <pc:spChg chg="add mod">
          <ac:chgData name="Loïc MAULION" userId="73dc597f-0854-46f6-a213-a70697770e55" providerId="ADAL" clId="{83A52779-04EB-4980-9FC2-56064C48AFD8}" dt="2025-03-25T08:26:31.672" v="2613" actId="14100"/>
          <ac:spMkLst>
            <pc:docMk/>
            <pc:sldMk cId="3173857023" sldId="293"/>
            <ac:spMk id="4" creationId="{DA733782-FFAB-400E-865D-135CD7D94A94}"/>
          </ac:spMkLst>
        </pc:spChg>
        <pc:spChg chg="add mod ord">
          <ac:chgData name="Loïc MAULION" userId="73dc597f-0854-46f6-a213-a70697770e55" providerId="ADAL" clId="{83A52779-04EB-4980-9FC2-56064C48AFD8}" dt="2025-03-24T15:52:43.490" v="2538" actId="207"/>
          <ac:spMkLst>
            <pc:docMk/>
            <pc:sldMk cId="3173857023" sldId="293"/>
            <ac:spMk id="5" creationId="{EDB25183-948D-035E-3BEA-9DBEC7B31232}"/>
          </ac:spMkLst>
        </pc:spChg>
      </pc:sldChg>
      <pc:sldChg chg="modSp mod">
        <pc:chgData name="Loïc MAULION" userId="73dc597f-0854-46f6-a213-a70697770e55" providerId="ADAL" clId="{83A52779-04EB-4980-9FC2-56064C48AFD8}" dt="2025-03-25T08:40:04.048" v="2763" actId="20577"/>
        <pc:sldMkLst>
          <pc:docMk/>
          <pc:sldMk cId="1212853851" sldId="294"/>
        </pc:sldMkLst>
        <pc:spChg chg="mod">
          <ac:chgData name="Loïc MAULION" userId="73dc597f-0854-46f6-a213-a70697770e55" providerId="ADAL" clId="{83A52779-04EB-4980-9FC2-56064C48AFD8}" dt="2025-03-25T08:40:04.048" v="2763" actId="20577"/>
          <ac:spMkLst>
            <pc:docMk/>
            <pc:sldMk cId="1212853851" sldId="294"/>
            <ac:spMk id="3" creationId="{413DB289-9DBC-AB54-E113-58540F98A23D}"/>
          </ac:spMkLst>
        </pc:spChg>
      </pc:sldChg>
      <pc:sldChg chg="delSp modSp mod delAnim modAnim">
        <pc:chgData name="Loïc MAULION" userId="73dc597f-0854-46f6-a213-a70697770e55" providerId="ADAL" clId="{83A52779-04EB-4980-9FC2-56064C48AFD8}" dt="2025-03-25T09:29:51.936" v="3035" actId="1037"/>
        <pc:sldMkLst>
          <pc:docMk/>
          <pc:sldMk cId="3620828158" sldId="295"/>
        </pc:sldMkLst>
        <pc:spChg chg="del">
          <ac:chgData name="Loïc MAULION" userId="73dc597f-0854-46f6-a213-a70697770e55" providerId="ADAL" clId="{83A52779-04EB-4980-9FC2-56064C48AFD8}" dt="2025-03-25T09:26:31.502" v="2970" actId="478"/>
          <ac:spMkLst>
            <pc:docMk/>
            <pc:sldMk cId="3620828158" sldId="295"/>
            <ac:spMk id="4" creationId="{4D524944-A11C-0380-CF52-1DD4B920EFD4}"/>
          </ac:spMkLst>
        </pc:spChg>
        <pc:spChg chg="mod">
          <ac:chgData name="Loïc MAULION" userId="73dc597f-0854-46f6-a213-a70697770e55" providerId="ADAL" clId="{83A52779-04EB-4980-9FC2-56064C48AFD8}" dt="2025-03-25T09:24:36.684" v="2957" actId="20577"/>
          <ac:spMkLst>
            <pc:docMk/>
            <pc:sldMk cId="3620828158" sldId="295"/>
            <ac:spMk id="6" creationId="{9A47AE37-F804-5101-85EC-7FEC23F5DE25}"/>
          </ac:spMkLst>
        </pc:spChg>
        <pc:spChg chg="del">
          <ac:chgData name="Loïc MAULION" userId="73dc597f-0854-46f6-a213-a70697770e55" providerId="ADAL" clId="{83A52779-04EB-4980-9FC2-56064C48AFD8}" dt="2025-03-25T09:26:26.743" v="2969" actId="478"/>
          <ac:spMkLst>
            <pc:docMk/>
            <pc:sldMk cId="3620828158" sldId="295"/>
            <ac:spMk id="15" creationId="{7525EDB2-AC9A-3502-73A9-60690B8C3940}"/>
          </ac:spMkLst>
        </pc:spChg>
        <pc:spChg chg="mod">
          <ac:chgData name="Loïc MAULION" userId="73dc597f-0854-46f6-a213-a70697770e55" providerId="ADAL" clId="{83A52779-04EB-4980-9FC2-56064C48AFD8}" dt="2025-03-25T09:29:51.936" v="3035" actId="1037"/>
          <ac:spMkLst>
            <pc:docMk/>
            <pc:sldMk cId="3620828158" sldId="295"/>
            <ac:spMk id="33" creationId="{D6C52674-12BF-1F4F-A8DC-1F36B907530A}"/>
          </ac:spMkLst>
        </pc:spChg>
        <pc:grpChg chg="mod">
          <ac:chgData name="Loïc MAULION" userId="73dc597f-0854-46f6-a213-a70697770e55" providerId="ADAL" clId="{83A52779-04EB-4980-9FC2-56064C48AFD8}" dt="2025-03-25T09:25:22.533" v="2958" actId="1076"/>
          <ac:grpSpMkLst>
            <pc:docMk/>
            <pc:sldMk cId="3620828158" sldId="295"/>
            <ac:grpSpMk id="11" creationId="{3C7FF315-E9F2-D36A-19B4-CA7F2209BEFC}"/>
          </ac:grpSpMkLst>
        </pc:grpChg>
      </pc:sldChg>
      <pc:sldChg chg="modSp mod modAnim">
        <pc:chgData name="Loïc MAULION" userId="73dc597f-0854-46f6-a213-a70697770e55" providerId="ADAL" clId="{83A52779-04EB-4980-9FC2-56064C48AFD8}" dt="2025-03-25T08:23:50.671" v="2610" actId="1076"/>
        <pc:sldMkLst>
          <pc:docMk/>
          <pc:sldMk cId="2788720978" sldId="296"/>
        </pc:sldMkLst>
        <pc:grpChg chg="mod">
          <ac:chgData name="Loïc MAULION" userId="73dc597f-0854-46f6-a213-a70697770e55" providerId="ADAL" clId="{83A52779-04EB-4980-9FC2-56064C48AFD8}" dt="2025-03-25T08:23:50.671" v="2610" actId="1076"/>
          <ac:grpSpMkLst>
            <pc:docMk/>
            <pc:sldMk cId="2788720978" sldId="296"/>
            <ac:grpSpMk id="8" creationId="{655033FF-62FF-CB3A-6C24-A68F904823B5}"/>
          </ac:grpSpMkLst>
        </pc:grpChg>
      </pc:sldChg>
      <pc:sldChg chg="addSp modSp mod modAnim modNotesTx">
        <pc:chgData name="Loïc MAULION" userId="73dc597f-0854-46f6-a213-a70697770e55" providerId="ADAL" clId="{83A52779-04EB-4980-9FC2-56064C48AFD8}" dt="2025-03-25T10:35:51.740" v="3513"/>
        <pc:sldMkLst>
          <pc:docMk/>
          <pc:sldMk cId="919233625" sldId="297"/>
        </pc:sldMkLst>
        <pc:spChg chg="mod">
          <ac:chgData name="Loïc MAULION" userId="73dc597f-0854-46f6-a213-a70697770e55" providerId="ADAL" clId="{83A52779-04EB-4980-9FC2-56064C48AFD8}" dt="2025-03-25T10:34:03.478" v="3486" actId="14100"/>
          <ac:spMkLst>
            <pc:docMk/>
            <pc:sldMk cId="919233625" sldId="297"/>
            <ac:spMk id="5" creationId="{D10B8E36-9295-85A8-87DE-6131C17361E5}"/>
          </ac:spMkLst>
        </pc:spChg>
        <pc:spChg chg="mod">
          <ac:chgData name="Loïc MAULION" userId="73dc597f-0854-46f6-a213-a70697770e55" providerId="ADAL" clId="{83A52779-04EB-4980-9FC2-56064C48AFD8}" dt="2025-03-25T10:35:11.085" v="3489" actId="164"/>
          <ac:spMkLst>
            <pc:docMk/>
            <pc:sldMk cId="919233625" sldId="297"/>
            <ac:spMk id="8" creationId="{C1E5EADE-A312-278E-451F-B05417ABC996}"/>
          </ac:spMkLst>
        </pc:spChg>
        <pc:spChg chg="add mod ord">
          <ac:chgData name="Loïc MAULION" userId="73dc597f-0854-46f6-a213-a70697770e55" providerId="ADAL" clId="{83A52779-04EB-4980-9FC2-56064C48AFD8}" dt="2025-03-25T09:51:57.606" v="3483" actId="164"/>
          <ac:spMkLst>
            <pc:docMk/>
            <pc:sldMk cId="919233625" sldId="297"/>
            <ac:spMk id="9" creationId="{EDEFA4DA-E2EF-8964-88F9-BD1BCD36BA78}"/>
          </ac:spMkLst>
        </pc:spChg>
        <pc:spChg chg="add mod">
          <ac:chgData name="Loïc MAULION" userId="73dc597f-0854-46f6-a213-a70697770e55" providerId="ADAL" clId="{83A52779-04EB-4980-9FC2-56064C48AFD8}" dt="2025-03-25T10:35:11.085" v="3489" actId="164"/>
          <ac:spMkLst>
            <pc:docMk/>
            <pc:sldMk cId="919233625" sldId="297"/>
            <ac:spMk id="10" creationId="{B07BBB36-6B7B-B5AA-AF94-D7B089F63A66}"/>
          </ac:spMkLst>
        </pc:spChg>
        <pc:spChg chg="add mod">
          <ac:chgData name="Loïc MAULION" userId="73dc597f-0854-46f6-a213-a70697770e55" providerId="ADAL" clId="{83A52779-04EB-4980-9FC2-56064C48AFD8}" dt="2025-03-25T10:35:26.338" v="3509" actId="20577"/>
          <ac:spMkLst>
            <pc:docMk/>
            <pc:sldMk cId="919233625" sldId="297"/>
            <ac:spMk id="11" creationId="{A5413BB9-FD0F-CA1E-5538-A51AE16BCECB}"/>
          </ac:spMkLst>
        </pc:spChg>
        <pc:grpChg chg="add mod">
          <ac:chgData name="Loïc MAULION" userId="73dc597f-0854-46f6-a213-a70697770e55" providerId="ADAL" clId="{83A52779-04EB-4980-9FC2-56064C48AFD8}" dt="2025-03-25T10:34:16.026" v="3487" actId="1076"/>
          <ac:grpSpMkLst>
            <pc:docMk/>
            <pc:sldMk cId="919233625" sldId="297"/>
            <ac:grpSpMk id="12" creationId="{22C59658-48AA-DE92-E24B-45413FB7F2A9}"/>
          </ac:grpSpMkLst>
        </pc:grpChg>
        <pc:grpChg chg="add mod">
          <ac:chgData name="Loïc MAULION" userId="73dc597f-0854-46f6-a213-a70697770e55" providerId="ADAL" clId="{83A52779-04EB-4980-9FC2-56064C48AFD8}" dt="2025-03-25T10:35:14.652" v="3490" actId="1076"/>
          <ac:grpSpMkLst>
            <pc:docMk/>
            <pc:sldMk cId="919233625" sldId="297"/>
            <ac:grpSpMk id="13" creationId="{999F2592-0434-6F3D-0BB5-6448A54CB7BD}"/>
          </ac:grpSpMkLst>
        </pc:grpChg>
        <pc:picChg chg="add mod">
          <ac:chgData name="Loïc MAULION" userId="73dc597f-0854-46f6-a213-a70697770e55" providerId="ADAL" clId="{83A52779-04EB-4980-9FC2-56064C48AFD8}" dt="2025-03-25T10:33:58.157" v="3485" actId="167"/>
          <ac:picMkLst>
            <pc:docMk/>
            <pc:sldMk cId="919233625" sldId="297"/>
            <ac:picMk id="5122" creationId="{86F887E9-A9CE-A98C-C475-1E5304CC59D9}"/>
          </ac:picMkLst>
        </pc:picChg>
      </pc:sldChg>
      <pc:sldChg chg="modSp mod">
        <pc:chgData name="Loïc MAULION" userId="73dc597f-0854-46f6-a213-a70697770e55" providerId="ADAL" clId="{83A52779-04EB-4980-9FC2-56064C48AFD8}" dt="2025-03-25T09:10:27.377" v="2769" actId="27636"/>
        <pc:sldMkLst>
          <pc:docMk/>
          <pc:sldMk cId="506545431" sldId="298"/>
        </pc:sldMkLst>
        <pc:spChg chg="mod">
          <ac:chgData name="Loïc MAULION" userId="73dc597f-0854-46f6-a213-a70697770e55" providerId="ADAL" clId="{83A52779-04EB-4980-9FC2-56064C48AFD8}" dt="2025-03-25T09:10:27.377" v="2769" actId="27636"/>
          <ac:spMkLst>
            <pc:docMk/>
            <pc:sldMk cId="506545431" sldId="298"/>
            <ac:spMk id="3" creationId="{F335ECF1-6595-8889-2898-5903FCB2AB02}"/>
          </ac:spMkLst>
        </pc:spChg>
      </pc:sldChg>
      <pc:sldChg chg="addSp delSp modSp mod">
        <pc:chgData name="Loïc MAULION" userId="73dc597f-0854-46f6-a213-a70697770e55" providerId="ADAL" clId="{83A52779-04EB-4980-9FC2-56064C48AFD8}" dt="2025-03-25T11:06:31.624" v="3516" actId="21"/>
        <pc:sldMkLst>
          <pc:docMk/>
          <pc:sldMk cId="2626100827" sldId="299"/>
        </pc:sldMkLst>
        <pc:spChg chg="del">
          <ac:chgData name="Loïc MAULION" userId="73dc597f-0854-46f6-a213-a70697770e55" providerId="ADAL" clId="{83A52779-04EB-4980-9FC2-56064C48AFD8}" dt="2025-03-25T11:06:21.535" v="3514" actId="22"/>
          <ac:spMkLst>
            <pc:docMk/>
            <pc:sldMk cId="2626100827" sldId="299"/>
            <ac:spMk id="3" creationId="{E8207501-8510-63A9-8F3B-E0A811978863}"/>
          </ac:spMkLst>
        </pc:spChg>
        <pc:spChg chg="add mod">
          <ac:chgData name="Loïc MAULION" userId="73dc597f-0854-46f6-a213-a70697770e55" providerId="ADAL" clId="{83A52779-04EB-4980-9FC2-56064C48AFD8}" dt="2025-03-25T11:06:31.624" v="3516" actId="21"/>
          <ac:spMkLst>
            <pc:docMk/>
            <pc:sldMk cId="2626100827" sldId="299"/>
            <ac:spMk id="7" creationId="{5C43DF50-5112-64CC-D6E0-EC18792B3231}"/>
          </ac:spMkLst>
        </pc:spChg>
        <pc:picChg chg="add del mod ord">
          <ac:chgData name="Loïc MAULION" userId="73dc597f-0854-46f6-a213-a70697770e55" providerId="ADAL" clId="{83A52779-04EB-4980-9FC2-56064C48AFD8}" dt="2025-03-25T11:06:31.624" v="3516" actId="21"/>
          <ac:picMkLst>
            <pc:docMk/>
            <pc:sldMk cId="2626100827" sldId="299"/>
            <ac:picMk id="5" creationId="{97048FD9-EF57-0A0E-6896-8F2CE9F3A080}"/>
          </ac:picMkLst>
        </pc:picChg>
      </pc:sldChg>
      <pc:sldChg chg="delSp modSp add mod delAnim modAnim">
        <pc:chgData name="Loïc MAULION" userId="73dc597f-0854-46f6-a213-a70697770e55" providerId="ADAL" clId="{83A52779-04EB-4980-9FC2-56064C48AFD8}" dt="2025-03-25T09:39:46.909" v="3071" actId="478"/>
        <pc:sldMkLst>
          <pc:docMk/>
          <pc:sldMk cId="2382630976" sldId="300"/>
        </pc:sldMkLst>
        <pc:spChg chg="mod">
          <ac:chgData name="Loïc MAULION" userId="73dc597f-0854-46f6-a213-a70697770e55" providerId="ADAL" clId="{83A52779-04EB-4980-9FC2-56064C48AFD8}" dt="2025-03-25T09:26:11.092" v="2968" actId="20577"/>
          <ac:spMkLst>
            <pc:docMk/>
            <pc:sldMk cId="2382630976" sldId="300"/>
            <ac:spMk id="6" creationId="{D89D1775-AC90-8CB2-24B2-0D64F1181BC5}"/>
          </ac:spMkLst>
        </pc:spChg>
        <pc:spChg chg="mod">
          <ac:chgData name="Loïc MAULION" userId="73dc597f-0854-46f6-a213-a70697770e55" providerId="ADAL" clId="{83A52779-04EB-4980-9FC2-56064C48AFD8}" dt="2025-03-25T09:38:56.008" v="3036" actId="1076"/>
          <ac:spMkLst>
            <pc:docMk/>
            <pc:sldMk cId="2382630976" sldId="300"/>
            <ac:spMk id="15" creationId="{21341F3B-66B9-C5DD-EC7B-DCE068A25D16}"/>
          </ac:spMkLst>
        </pc:spChg>
        <pc:spChg chg="mod">
          <ac:chgData name="Loïc MAULION" userId="73dc597f-0854-46f6-a213-a70697770e55" providerId="ADAL" clId="{83A52779-04EB-4980-9FC2-56064C48AFD8}" dt="2025-03-25T09:39:46.909" v="3071" actId="478"/>
          <ac:spMkLst>
            <pc:docMk/>
            <pc:sldMk cId="2382630976" sldId="300"/>
            <ac:spMk id="36" creationId="{C3C1756F-3FE1-4BAB-3CE0-44FD551D3ABF}"/>
          </ac:spMkLst>
        </pc:spChg>
        <pc:spChg chg="mod">
          <ac:chgData name="Loïc MAULION" userId="73dc597f-0854-46f6-a213-a70697770e55" providerId="ADAL" clId="{83A52779-04EB-4980-9FC2-56064C48AFD8}" dt="2025-03-25T09:39:46.909" v="3071" actId="478"/>
          <ac:spMkLst>
            <pc:docMk/>
            <pc:sldMk cId="2382630976" sldId="300"/>
            <ac:spMk id="37" creationId="{27FC150A-1DF3-7D75-F5BD-F232B534A22F}"/>
          </ac:spMkLst>
        </pc:spChg>
        <pc:grpChg chg="mod">
          <ac:chgData name="Loïc MAULION" userId="73dc597f-0854-46f6-a213-a70697770e55" providerId="ADAL" clId="{83A52779-04EB-4980-9FC2-56064C48AFD8}" dt="2025-03-25T09:39:46.909" v="3071" actId="478"/>
          <ac:grpSpMkLst>
            <pc:docMk/>
            <pc:sldMk cId="2382630976" sldId="300"/>
            <ac:grpSpMk id="34" creationId="{7BCDF4D5-E432-C1E1-40EF-D7876C70F9D5}"/>
          </ac:grpSpMkLst>
        </pc:grpChg>
        <pc:grpChg chg="del mod">
          <ac:chgData name="Loïc MAULION" userId="73dc597f-0854-46f6-a213-a70697770e55" providerId="ADAL" clId="{83A52779-04EB-4980-9FC2-56064C48AFD8}" dt="2025-03-25T09:39:46.909" v="3071" actId="478"/>
          <ac:grpSpMkLst>
            <pc:docMk/>
            <pc:sldMk cId="2382630976" sldId="300"/>
            <ac:grpSpMk id="39" creationId="{2C30DE3C-F71C-C3BB-01FF-B12AABFE8D65}"/>
          </ac:grpSpMkLst>
        </pc:grpChg>
        <pc:grpChg chg="del">
          <ac:chgData name="Loïc MAULION" userId="73dc597f-0854-46f6-a213-a70697770e55" providerId="ADAL" clId="{83A52779-04EB-4980-9FC2-56064C48AFD8}" dt="2025-03-25T09:39:33.531" v="3055" actId="478"/>
          <ac:grpSpMkLst>
            <pc:docMk/>
            <pc:sldMk cId="2382630976" sldId="300"/>
            <ac:grpSpMk id="40" creationId="{77521EF0-9A3B-DADE-2855-97FDEA55E3AE}"/>
          </ac:grpSpMkLst>
        </pc:grpChg>
        <pc:grpChg chg="del">
          <ac:chgData name="Loïc MAULION" userId="73dc597f-0854-46f6-a213-a70697770e55" providerId="ADAL" clId="{83A52779-04EB-4980-9FC2-56064C48AFD8}" dt="2025-03-25T09:39:01.107" v="3037" actId="478"/>
          <ac:grpSpMkLst>
            <pc:docMk/>
            <pc:sldMk cId="2382630976" sldId="300"/>
            <ac:grpSpMk id="41" creationId="{58EB5F5D-5EA6-C826-4C6F-CD01CD202ABE}"/>
          </ac:grpSpMkLst>
        </pc:grpChg>
        <pc:picChg chg="del mod">
          <ac:chgData name="Loïc MAULION" userId="73dc597f-0854-46f6-a213-a70697770e55" providerId="ADAL" clId="{83A52779-04EB-4980-9FC2-56064C48AFD8}" dt="2025-03-25T09:39:46.909" v="3071" actId="478"/>
          <ac:picMkLst>
            <pc:docMk/>
            <pc:sldMk cId="2382630976" sldId="300"/>
            <ac:picMk id="38" creationId="{64EB22D5-648A-7F4E-FBA4-2AE3E3198F06}"/>
          </ac:picMkLst>
        </pc:picChg>
        <pc:picChg chg="del">
          <ac:chgData name="Loïc MAULION" userId="73dc597f-0854-46f6-a213-a70697770e55" providerId="ADAL" clId="{83A52779-04EB-4980-9FC2-56064C48AFD8}" dt="2025-03-25T09:39:44.838" v="3070" actId="478"/>
          <ac:picMkLst>
            <pc:docMk/>
            <pc:sldMk cId="2382630976" sldId="300"/>
            <ac:picMk id="4100" creationId="{7236BB4C-C2FA-1518-C7F6-468E8B5265C3}"/>
          </ac:picMkLst>
        </pc:picChg>
        <pc:cxnChg chg="del mod">
          <ac:chgData name="Loïc MAULION" userId="73dc597f-0854-46f6-a213-a70697770e55" providerId="ADAL" clId="{83A52779-04EB-4980-9FC2-56064C48AFD8}" dt="2025-03-25T09:39:25.858" v="3053" actId="478"/>
          <ac:cxnSpMkLst>
            <pc:docMk/>
            <pc:sldMk cId="2382630976" sldId="300"/>
            <ac:cxnSpMk id="44" creationId="{CC5B384A-479C-989D-F09C-795326877784}"/>
          </ac:cxnSpMkLst>
        </pc:cxnChg>
        <pc:cxnChg chg="del">
          <ac:chgData name="Loïc MAULION" userId="73dc597f-0854-46f6-a213-a70697770e55" providerId="ADAL" clId="{83A52779-04EB-4980-9FC2-56064C48AFD8}" dt="2025-03-25T09:39:28.161" v="3054" actId="478"/>
          <ac:cxnSpMkLst>
            <pc:docMk/>
            <pc:sldMk cId="2382630976" sldId="300"/>
            <ac:cxnSpMk id="45" creationId="{B38E5416-B115-7703-7720-CDB849DBE7CD}"/>
          </ac:cxnSpMkLst>
        </pc:cxnChg>
      </pc:sldChg>
      <pc:sldChg chg="addSp delSp modSp add mod">
        <pc:chgData name="Loïc MAULION" userId="73dc597f-0854-46f6-a213-a70697770e55" providerId="ADAL" clId="{83A52779-04EB-4980-9FC2-56064C48AFD8}" dt="2025-03-25T11:07:54.871" v="3631" actId="20577"/>
        <pc:sldMkLst>
          <pc:docMk/>
          <pc:sldMk cId="1163804735" sldId="301"/>
        </pc:sldMkLst>
        <pc:spChg chg="mod">
          <ac:chgData name="Loïc MAULION" userId="73dc597f-0854-46f6-a213-a70697770e55" providerId="ADAL" clId="{83A52779-04EB-4980-9FC2-56064C48AFD8}" dt="2025-03-25T11:07:40.889" v="3589" actId="20577"/>
          <ac:spMkLst>
            <pc:docMk/>
            <pc:sldMk cId="1163804735" sldId="301"/>
            <ac:spMk id="2" creationId="{71AB69D3-7C5F-5F09-5796-C7394ABA3824}"/>
          </ac:spMkLst>
        </pc:spChg>
        <pc:spChg chg="mod">
          <ac:chgData name="Loïc MAULION" userId="73dc597f-0854-46f6-a213-a70697770e55" providerId="ADAL" clId="{83A52779-04EB-4980-9FC2-56064C48AFD8}" dt="2025-03-25T11:07:54.871" v="3631" actId="20577"/>
          <ac:spMkLst>
            <pc:docMk/>
            <pc:sldMk cId="1163804735" sldId="301"/>
            <ac:spMk id="3" creationId="{B0BCBD59-0121-2D27-A99C-5EFCF0B5EE0E}"/>
          </ac:spMkLst>
        </pc:spChg>
        <pc:picChg chg="add mod">
          <ac:chgData name="Loïc MAULION" userId="73dc597f-0854-46f6-a213-a70697770e55" providerId="ADAL" clId="{83A52779-04EB-4980-9FC2-56064C48AFD8}" dt="2025-03-25T11:06:40.345" v="3519" actId="1076"/>
          <ac:picMkLst>
            <pc:docMk/>
            <pc:sldMk cId="1163804735" sldId="301"/>
            <ac:picMk id="4" creationId="{97048FD9-EF57-0A0E-6896-8F2CE9F3A080}"/>
          </ac:picMkLst>
        </pc:picChg>
        <pc:picChg chg="del">
          <ac:chgData name="Loïc MAULION" userId="73dc597f-0854-46f6-a213-a70697770e55" providerId="ADAL" clId="{83A52779-04EB-4980-9FC2-56064C48AFD8}" dt="2025-03-25T11:06:36.132" v="3517" actId="478"/>
          <ac:picMkLst>
            <pc:docMk/>
            <pc:sldMk cId="1163804735" sldId="301"/>
            <ac:picMk id="5" creationId="{932E66AA-A5BD-1B31-D43B-036B48AC014D}"/>
          </ac:picMkLst>
        </pc:picChg>
      </pc:sldChg>
    </pc:docChg>
  </pc:docChgLst>
  <pc:docChgLst>
    <pc:chgData name="Hugo MERCIER" userId="S::hugo.mercier@enpc.fr::2fd0ce69-7d1b-40d5-a1a4-301d554c782c" providerId="AD" clId="Web-{0F58FA13-0344-0534-2732-1B983E3A8B95}"/>
    <pc:docChg chg="modSld">
      <pc:chgData name="Hugo MERCIER" userId="S::hugo.mercier@enpc.fr::2fd0ce69-7d1b-40d5-a1a4-301d554c782c" providerId="AD" clId="Web-{0F58FA13-0344-0534-2732-1B983E3A8B95}" dt="2025-03-26T07:57:25.940" v="1" actId="1076"/>
      <pc:docMkLst>
        <pc:docMk/>
      </pc:docMkLst>
      <pc:sldChg chg="addSp modSp">
        <pc:chgData name="Hugo MERCIER" userId="S::hugo.mercier@enpc.fr::2fd0ce69-7d1b-40d5-a1a4-301d554c782c" providerId="AD" clId="Web-{0F58FA13-0344-0534-2732-1B983E3A8B95}" dt="2025-03-26T07:57:25.940" v="1" actId="1076"/>
        <pc:sldMkLst>
          <pc:docMk/>
          <pc:sldMk cId="3784089036" sldId="256"/>
        </pc:sldMkLst>
        <pc:picChg chg="add mod">
          <ac:chgData name="Hugo MERCIER" userId="S::hugo.mercier@enpc.fr::2fd0ce69-7d1b-40d5-a1a4-301d554c782c" providerId="AD" clId="Web-{0F58FA13-0344-0534-2732-1B983E3A8B95}" dt="2025-03-26T07:57:25.940" v="1" actId="1076"/>
          <ac:picMkLst>
            <pc:docMk/>
            <pc:sldMk cId="3784089036" sldId="256"/>
            <ac:picMk id="4" creationId="{7372F474-FEB8-3C12-F26A-C9F0CA4B9C30}"/>
          </ac:picMkLst>
        </pc:picChg>
      </pc:sldChg>
    </pc:docChg>
  </pc:docChgLst>
  <pc:docChgLst>
    <pc:chgData name="Rayen MOKRANI" userId="S::rayen.mokrani@enpc.fr::04390893-5014-4706-9d5b-f186102ff2cb" providerId="AD" clId="Web-{221306C4-B2D5-C2B3-41B4-C54606B9D9E8}"/>
    <pc:docChg chg="addSld delSld modSld">
      <pc:chgData name="Rayen MOKRANI" userId="S::rayen.mokrani@enpc.fr::04390893-5014-4706-9d5b-f186102ff2cb" providerId="AD" clId="Web-{221306C4-B2D5-C2B3-41B4-C54606B9D9E8}" dt="2025-03-26T08:23:13.925" v="952" actId="1076"/>
      <pc:docMkLst>
        <pc:docMk/>
      </pc:docMkLst>
      <pc:sldChg chg="delSp">
        <pc:chgData name="Rayen MOKRANI" userId="S::rayen.mokrani@enpc.fr::04390893-5014-4706-9d5b-f186102ff2cb" providerId="AD" clId="Web-{221306C4-B2D5-C2B3-41B4-C54606B9D9E8}" dt="2025-03-26T07:57:30.604" v="423"/>
        <pc:sldMkLst>
          <pc:docMk/>
          <pc:sldMk cId="3784089036" sldId="256"/>
        </pc:sldMkLst>
        <pc:picChg chg="del">
          <ac:chgData name="Rayen MOKRANI" userId="S::rayen.mokrani@enpc.fr::04390893-5014-4706-9d5b-f186102ff2cb" providerId="AD" clId="Web-{221306C4-B2D5-C2B3-41B4-C54606B9D9E8}" dt="2025-03-26T07:57:30.604" v="423"/>
          <ac:picMkLst>
            <pc:docMk/>
            <pc:sldMk cId="3784089036" sldId="256"/>
            <ac:picMk id="4" creationId="{7372F474-FEB8-3C12-F26A-C9F0CA4B9C30}"/>
          </ac:picMkLst>
        </pc:picChg>
      </pc:sldChg>
      <pc:sldChg chg="modSp modNotes">
        <pc:chgData name="Rayen MOKRANI" userId="S::rayen.mokrani@enpc.fr::04390893-5014-4706-9d5b-f186102ff2cb" providerId="AD" clId="Web-{221306C4-B2D5-C2B3-41B4-C54606B9D9E8}" dt="2025-03-26T08:11:05.883" v="703" actId="1076"/>
        <pc:sldMkLst>
          <pc:docMk/>
          <pc:sldMk cId="92953860" sldId="259"/>
        </pc:sldMkLst>
        <pc:picChg chg="mod">
          <ac:chgData name="Rayen MOKRANI" userId="S::rayen.mokrani@enpc.fr::04390893-5014-4706-9d5b-f186102ff2cb" providerId="AD" clId="Web-{221306C4-B2D5-C2B3-41B4-C54606B9D9E8}" dt="2025-03-26T08:11:05.883" v="703" actId="1076"/>
          <ac:picMkLst>
            <pc:docMk/>
            <pc:sldMk cId="92953860" sldId="259"/>
            <ac:picMk id="7" creationId="{E661C5CE-61CD-35F4-3D28-7DA25152FB69}"/>
          </ac:picMkLst>
        </pc:picChg>
      </pc:sldChg>
      <pc:sldChg chg="modSp modNotes">
        <pc:chgData name="Rayen MOKRANI" userId="S::rayen.mokrani@enpc.fr::04390893-5014-4706-9d5b-f186102ff2cb" providerId="AD" clId="Web-{221306C4-B2D5-C2B3-41B4-C54606B9D9E8}" dt="2025-03-26T08:22:17.454" v="946"/>
        <pc:sldMkLst>
          <pc:docMk/>
          <pc:sldMk cId="260599516" sldId="261"/>
        </pc:sldMkLst>
        <pc:picChg chg="mod modCrop">
          <ac:chgData name="Rayen MOKRANI" userId="S::rayen.mokrani@enpc.fr::04390893-5014-4706-9d5b-f186102ff2cb" providerId="AD" clId="Web-{221306C4-B2D5-C2B3-41B4-C54606B9D9E8}" dt="2025-03-26T08:22:17.454" v="946"/>
          <ac:picMkLst>
            <pc:docMk/>
            <pc:sldMk cId="260599516" sldId="261"/>
            <ac:picMk id="4" creationId="{E99D6C4C-95A6-4276-40A3-0804D93436B2}"/>
          </ac:picMkLst>
        </pc:picChg>
      </pc:sldChg>
      <pc:sldChg chg="modSp modNotes">
        <pc:chgData name="Rayen MOKRANI" userId="S::rayen.mokrani@enpc.fr::04390893-5014-4706-9d5b-f186102ff2cb" providerId="AD" clId="Web-{221306C4-B2D5-C2B3-41B4-C54606B9D9E8}" dt="2025-03-26T08:22:49.299" v="948"/>
        <pc:sldMkLst>
          <pc:docMk/>
          <pc:sldMk cId="2213054890" sldId="262"/>
        </pc:sldMkLst>
        <pc:picChg chg="mod">
          <ac:chgData name="Rayen MOKRANI" userId="S::rayen.mokrani@enpc.fr::04390893-5014-4706-9d5b-f186102ff2cb" providerId="AD" clId="Web-{221306C4-B2D5-C2B3-41B4-C54606B9D9E8}" dt="2025-03-26T08:22:49.299" v="948"/>
          <ac:picMkLst>
            <pc:docMk/>
            <pc:sldMk cId="2213054890" sldId="262"/>
            <ac:picMk id="4" creationId="{B3DFB0A5-AEB7-9697-75E2-63EFBD52CF2E}"/>
          </ac:picMkLst>
        </pc:picChg>
      </pc:sldChg>
      <pc:sldChg chg="modSp">
        <pc:chgData name="Rayen MOKRANI" userId="S::rayen.mokrani@enpc.fr::04390893-5014-4706-9d5b-f186102ff2cb" providerId="AD" clId="Web-{221306C4-B2D5-C2B3-41B4-C54606B9D9E8}" dt="2025-03-26T08:22:55.971" v="949"/>
        <pc:sldMkLst>
          <pc:docMk/>
          <pc:sldMk cId="1714135183" sldId="263"/>
        </pc:sldMkLst>
        <pc:picChg chg="mod">
          <ac:chgData name="Rayen MOKRANI" userId="S::rayen.mokrani@enpc.fr::04390893-5014-4706-9d5b-f186102ff2cb" providerId="AD" clId="Web-{221306C4-B2D5-C2B3-41B4-C54606B9D9E8}" dt="2025-03-26T08:22:55.971" v="949"/>
          <ac:picMkLst>
            <pc:docMk/>
            <pc:sldMk cId="1714135183" sldId="263"/>
            <ac:picMk id="7" creationId="{134FE7C1-250A-69E4-1842-AF5D920988C7}"/>
          </ac:picMkLst>
        </pc:picChg>
      </pc:sldChg>
      <pc:sldChg chg="modSp">
        <pc:chgData name="Rayen MOKRANI" userId="S::rayen.mokrani@enpc.fr::04390893-5014-4706-9d5b-f186102ff2cb" providerId="AD" clId="Web-{221306C4-B2D5-C2B3-41B4-C54606B9D9E8}" dt="2025-03-26T08:20:26.263" v="856" actId="20577"/>
        <pc:sldMkLst>
          <pc:docMk/>
          <pc:sldMk cId="2016412597" sldId="271"/>
        </pc:sldMkLst>
        <pc:spChg chg="mod">
          <ac:chgData name="Rayen MOKRANI" userId="S::rayen.mokrani@enpc.fr::04390893-5014-4706-9d5b-f186102ff2cb" providerId="AD" clId="Web-{221306C4-B2D5-C2B3-41B4-C54606B9D9E8}" dt="2025-03-26T08:20:26.263" v="856" actId="20577"/>
          <ac:spMkLst>
            <pc:docMk/>
            <pc:sldMk cId="2016412597" sldId="271"/>
            <ac:spMk id="13" creationId="{0ED62802-C5CC-2020-C0A7-38F9EC18A76B}"/>
          </ac:spMkLst>
        </pc:spChg>
      </pc:sldChg>
      <pc:sldChg chg="modSp modNotes">
        <pc:chgData name="Rayen MOKRANI" userId="S::rayen.mokrani@enpc.fr::04390893-5014-4706-9d5b-f186102ff2cb" providerId="AD" clId="Web-{221306C4-B2D5-C2B3-41B4-C54606B9D9E8}" dt="2025-03-26T08:22:31.080" v="947"/>
        <pc:sldMkLst>
          <pc:docMk/>
          <pc:sldMk cId="3895236867" sldId="273"/>
        </pc:sldMkLst>
        <pc:picChg chg="mod">
          <ac:chgData name="Rayen MOKRANI" userId="S::rayen.mokrani@enpc.fr::04390893-5014-4706-9d5b-f186102ff2cb" providerId="AD" clId="Web-{221306C4-B2D5-C2B3-41B4-C54606B9D9E8}" dt="2025-03-26T08:22:31.080" v="947"/>
          <ac:picMkLst>
            <pc:docMk/>
            <pc:sldMk cId="3895236867" sldId="273"/>
            <ac:picMk id="6" creationId="{B2A92D63-BDCA-B791-3BFF-F8451A5EC551}"/>
          </ac:picMkLst>
        </pc:picChg>
      </pc:sldChg>
      <pc:sldChg chg="modNotes">
        <pc:chgData name="Rayen MOKRANI" userId="S::rayen.mokrani@enpc.fr::04390893-5014-4706-9d5b-f186102ff2cb" providerId="AD" clId="Web-{221306C4-B2D5-C2B3-41B4-C54606B9D9E8}" dt="2025-03-26T08:10:41.059" v="702"/>
        <pc:sldMkLst>
          <pc:docMk/>
          <pc:sldMk cId="3276395842" sldId="274"/>
        </pc:sldMkLst>
      </pc:sldChg>
      <pc:sldChg chg="addSp delSp modSp addAnim modAnim modNotes">
        <pc:chgData name="Rayen MOKRANI" userId="S::rayen.mokrani@enpc.fr::04390893-5014-4706-9d5b-f186102ff2cb" providerId="AD" clId="Web-{221306C4-B2D5-C2B3-41B4-C54606B9D9E8}" dt="2025-03-26T08:21:15.233" v="943"/>
        <pc:sldMkLst>
          <pc:docMk/>
          <pc:sldMk cId="1200540298" sldId="278"/>
        </pc:sldMkLst>
        <pc:spChg chg="ord">
          <ac:chgData name="Rayen MOKRANI" userId="S::rayen.mokrani@enpc.fr::04390893-5014-4706-9d5b-f186102ff2cb" providerId="AD" clId="Web-{221306C4-B2D5-C2B3-41B4-C54606B9D9E8}" dt="2025-03-26T08:17:48.069" v="799"/>
          <ac:spMkLst>
            <pc:docMk/>
            <pc:sldMk cId="1200540298" sldId="278"/>
            <ac:spMk id="2" creationId="{35287D92-E865-5D02-E901-1A12621FC2EF}"/>
          </ac:spMkLst>
        </pc:spChg>
        <pc:picChg chg="mod">
          <ac:chgData name="Rayen MOKRANI" userId="S::rayen.mokrani@enpc.fr::04390893-5014-4706-9d5b-f186102ff2cb" providerId="AD" clId="Web-{221306C4-B2D5-C2B3-41B4-C54606B9D9E8}" dt="2025-03-26T08:17:12.724" v="791"/>
          <ac:picMkLst>
            <pc:docMk/>
            <pc:sldMk cId="1200540298" sldId="278"/>
            <ac:picMk id="4" creationId="{E4F477A7-7C49-9A69-893E-7F228B9548B8}"/>
          </ac:picMkLst>
        </pc:picChg>
        <pc:picChg chg="add del mod modCrop">
          <ac:chgData name="Rayen MOKRANI" userId="S::rayen.mokrani@enpc.fr::04390893-5014-4706-9d5b-f186102ff2cb" providerId="AD" clId="Web-{221306C4-B2D5-C2B3-41B4-C54606B9D9E8}" dt="2025-03-26T08:16:17.707" v="779"/>
          <ac:picMkLst>
            <pc:docMk/>
            <pc:sldMk cId="1200540298" sldId="278"/>
            <ac:picMk id="8" creationId="{F02149B5-F86E-3B10-6F33-C1E0E309EFC7}"/>
          </ac:picMkLst>
        </pc:picChg>
        <pc:picChg chg="add mod ord modCrop">
          <ac:chgData name="Rayen MOKRANI" userId="S::rayen.mokrani@enpc.fr::04390893-5014-4706-9d5b-f186102ff2cb" providerId="AD" clId="Web-{221306C4-B2D5-C2B3-41B4-C54606B9D9E8}" dt="2025-03-26T08:18:14.117" v="801"/>
          <ac:picMkLst>
            <pc:docMk/>
            <pc:sldMk cId="1200540298" sldId="278"/>
            <ac:picMk id="9" creationId="{7975E665-E14C-F11B-1593-5C9F38736129}"/>
          </ac:picMkLst>
        </pc:picChg>
      </pc:sldChg>
      <pc:sldChg chg="addSp delSp modSp">
        <pc:chgData name="Rayen MOKRANI" userId="S::rayen.mokrani@enpc.fr::04390893-5014-4706-9d5b-f186102ff2cb" providerId="AD" clId="Web-{221306C4-B2D5-C2B3-41B4-C54606B9D9E8}" dt="2025-03-26T08:23:13.925" v="952" actId="1076"/>
        <pc:sldMkLst>
          <pc:docMk/>
          <pc:sldMk cId="376092898" sldId="281"/>
        </pc:sldMkLst>
        <pc:spChg chg="ord">
          <ac:chgData name="Rayen MOKRANI" userId="S::rayen.mokrani@enpc.fr::04390893-5014-4706-9d5b-f186102ff2cb" providerId="AD" clId="Web-{221306C4-B2D5-C2B3-41B4-C54606B9D9E8}" dt="2025-03-26T08:02:01.942" v="456"/>
          <ac:spMkLst>
            <pc:docMk/>
            <pc:sldMk cId="376092898" sldId="281"/>
            <ac:spMk id="23" creationId="{44D3D216-891A-11E1-0D2E-5450BF08436A}"/>
          </ac:spMkLst>
        </pc:spChg>
        <pc:spChg chg="del">
          <ac:chgData name="Rayen MOKRANI" userId="S::rayen.mokrani@enpc.fr::04390893-5014-4706-9d5b-f186102ff2cb" providerId="AD" clId="Web-{221306C4-B2D5-C2B3-41B4-C54606B9D9E8}" dt="2025-03-26T07:57:40.901" v="425"/>
          <ac:spMkLst>
            <pc:docMk/>
            <pc:sldMk cId="376092898" sldId="281"/>
            <ac:spMk id="24" creationId="{8CC6816E-0A66-D99E-E91D-B9D1F0C70FAA}"/>
          </ac:spMkLst>
        </pc:spChg>
        <pc:picChg chg="add del mod modCrop">
          <ac:chgData name="Rayen MOKRANI" userId="S::rayen.mokrani@enpc.fr::04390893-5014-4706-9d5b-f186102ff2cb" providerId="AD" clId="Web-{221306C4-B2D5-C2B3-41B4-C54606B9D9E8}" dt="2025-03-26T08:02:19.067" v="458"/>
          <ac:picMkLst>
            <pc:docMk/>
            <pc:sldMk cId="376092898" sldId="281"/>
            <ac:picMk id="3" creationId="{30322E4C-5487-294D-7455-EC3C7E692D28}"/>
          </ac:picMkLst>
        </pc:picChg>
        <pc:picChg chg="add del mod ord modCrop">
          <ac:chgData name="Rayen MOKRANI" userId="S::rayen.mokrani@enpc.fr::04390893-5014-4706-9d5b-f186102ff2cb" providerId="AD" clId="Web-{221306C4-B2D5-C2B3-41B4-C54606B9D9E8}" dt="2025-03-26T08:02:17.708" v="457"/>
          <ac:picMkLst>
            <pc:docMk/>
            <pc:sldMk cId="376092898" sldId="281"/>
            <ac:picMk id="11" creationId="{FAC4D797-4911-B0D2-9088-D4D5DA8A46DD}"/>
          </ac:picMkLst>
        </pc:picChg>
        <pc:picChg chg="mod ord modCrop">
          <ac:chgData name="Rayen MOKRANI" userId="S::rayen.mokrani@enpc.fr::04390893-5014-4706-9d5b-f186102ff2cb" providerId="AD" clId="Web-{221306C4-B2D5-C2B3-41B4-C54606B9D9E8}" dt="2025-03-26T08:05:11.730" v="485" actId="1076"/>
          <ac:picMkLst>
            <pc:docMk/>
            <pc:sldMk cId="376092898" sldId="281"/>
            <ac:picMk id="14" creationId="{2779984F-F6D4-C299-76F1-16FB06065551}"/>
          </ac:picMkLst>
        </pc:picChg>
        <pc:picChg chg="add mod modCrop">
          <ac:chgData name="Rayen MOKRANI" userId="S::rayen.mokrani@enpc.fr::04390893-5014-4706-9d5b-f186102ff2cb" providerId="AD" clId="Web-{221306C4-B2D5-C2B3-41B4-C54606B9D9E8}" dt="2025-03-26T08:23:13.925" v="952" actId="1076"/>
          <ac:picMkLst>
            <pc:docMk/>
            <pc:sldMk cId="376092898" sldId="281"/>
            <ac:picMk id="16" creationId="{B1D24EA7-08D0-3431-CAE9-0152B9132225}"/>
          </ac:picMkLst>
        </pc:picChg>
        <pc:picChg chg="add mod modCrop">
          <ac:chgData name="Rayen MOKRANI" userId="S::rayen.mokrani@enpc.fr::04390893-5014-4706-9d5b-f186102ff2cb" providerId="AD" clId="Web-{221306C4-B2D5-C2B3-41B4-C54606B9D9E8}" dt="2025-03-26T08:03:54.633" v="477"/>
          <ac:picMkLst>
            <pc:docMk/>
            <pc:sldMk cId="376092898" sldId="281"/>
            <ac:picMk id="18" creationId="{0CEF99D8-DC3F-0BAF-621E-B1B9D1DF2978}"/>
          </ac:picMkLst>
        </pc:picChg>
        <pc:picChg chg="mod">
          <ac:chgData name="Rayen MOKRANI" userId="S::rayen.mokrani@enpc.fr::04390893-5014-4706-9d5b-f186102ff2cb" providerId="AD" clId="Web-{221306C4-B2D5-C2B3-41B4-C54606B9D9E8}" dt="2025-03-26T08:23:08.644" v="950"/>
          <ac:picMkLst>
            <pc:docMk/>
            <pc:sldMk cId="376092898" sldId="281"/>
            <ac:picMk id="22" creationId="{23217521-A6FE-38BD-7F72-2730D741DF45}"/>
          </ac:picMkLst>
        </pc:picChg>
      </pc:sldChg>
      <pc:sldChg chg="modNotes">
        <pc:chgData name="Rayen MOKRANI" userId="S::rayen.mokrani@enpc.fr::04390893-5014-4706-9d5b-f186102ff2cb" providerId="AD" clId="Web-{221306C4-B2D5-C2B3-41B4-C54606B9D9E8}" dt="2025-03-26T08:13:33.513" v="774"/>
        <pc:sldMkLst>
          <pc:docMk/>
          <pc:sldMk cId="3619077224" sldId="282"/>
        </pc:sldMkLst>
      </pc:sldChg>
      <pc:sldChg chg="modSp">
        <pc:chgData name="Rayen MOKRANI" userId="S::rayen.mokrani@enpc.fr::04390893-5014-4706-9d5b-f186102ff2cb" providerId="AD" clId="Web-{221306C4-B2D5-C2B3-41B4-C54606B9D9E8}" dt="2025-03-26T08:13:57.717" v="775"/>
        <pc:sldMkLst>
          <pc:docMk/>
          <pc:sldMk cId="3436873132" sldId="283"/>
        </pc:sldMkLst>
        <pc:spChg chg="mod">
          <ac:chgData name="Rayen MOKRANI" userId="S::rayen.mokrani@enpc.fr::04390893-5014-4706-9d5b-f186102ff2cb" providerId="AD" clId="Web-{221306C4-B2D5-C2B3-41B4-C54606B9D9E8}" dt="2025-03-26T08:13:57.717" v="775"/>
          <ac:spMkLst>
            <pc:docMk/>
            <pc:sldMk cId="3436873132" sldId="283"/>
            <ac:spMk id="26" creationId="{29263AD0-C74D-AED5-522C-B0915ACACC42}"/>
          </ac:spMkLst>
        </pc:spChg>
      </pc:sldChg>
      <pc:sldChg chg="addSp delSp modSp add del replId">
        <pc:chgData name="Rayen MOKRANI" userId="S::rayen.mokrani@enpc.fr::04390893-5014-4706-9d5b-f186102ff2cb" providerId="AD" clId="Web-{221306C4-B2D5-C2B3-41B4-C54606B9D9E8}" dt="2025-03-26T08:02:45.959" v="463"/>
        <pc:sldMkLst>
          <pc:docMk/>
          <pc:sldMk cId="489419932" sldId="314"/>
        </pc:sldMkLst>
        <pc:spChg chg="del">
          <ac:chgData name="Rayen MOKRANI" userId="S::rayen.mokrani@enpc.fr::04390893-5014-4706-9d5b-f186102ff2cb" providerId="AD" clId="Web-{221306C4-B2D5-C2B3-41B4-C54606B9D9E8}" dt="2025-03-26T08:02:31.990" v="461"/>
          <ac:spMkLst>
            <pc:docMk/>
            <pc:sldMk cId="489419932" sldId="314"/>
            <ac:spMk id="2" creationId="{FE6CAE91-DDF9-21C4-3306-1CD361804C93}"/>
          </ac:spMkLst>
        </pc:spChg>
        <pc:spChg chg="del">
          <ac:chgData name="Rayen MOKRANI" userId="S::rayen.mokrani@enpc.fr::04390893-5014-4706-9d5b-f186102ff2cb" providerId="AD" clId="Web-{221306C4-B2D5-C2B3-41B4-C54606B9D9E8}" dt="2025-03-26T08:02:31.974" v="460"/>
          <ac:spMkLst>
            <pc:docMk/>
            <pc:sldMk cId="489419932" sldId="314"/>
            <ac:spMk id="5" creationId="{18F50D52-4464-8537-4892-F758ABF75ACB}"/>
          </ac:spMkLst>
        </pc:spChg>
        <pc:spChg chg="add del mod">
          <ac:chgData name="Rayen MOKRANI" userId="S::rayen.mokrani@enpc.fr::04390893-5014-4706-9d5b-f186102ff2cb" providerId="AD" clId="Web-{221306C4-B2D5-C2B3-41B4-C54606B9D9E8}" dt="2025-03-26T08:02:36.974" v="462"/>
          <ac:spMkLst>
            <pc:docMk/>
            <pc:sldMk cId="489419932" sldId="314"/>
            <ac:spMk id="6" creationId="{F6A27D01-7990-22BA-82B7-2CFCE58372D9}"/>
          </ac:spMkLst>
        </pc:spChg>
      </pc:sldChg>
      <pc:sldChg chg="addSp delSp modSp add del replId">
        <pc:chgData name="Rayen MOKRANI" userId="S::rayen.mokrani@enpc.fr::04390893-5014-4706-9d5b-f186102ff2cb" providerId="AD" clId="Web-{221306C4-B2D5-C2B3-41B4-C54606B9D9E8}" dt="2025-03-26T08:16:37.083" v="785"/>
        <pc:sldMkLst>
          <pc:docMk/>
          <pc:sldMk cId="3050129183" sldId="314"/>
        </pc:sldMkLst>
        <pc:spChg chg="del">
          <ac:chgData name="Rayen MOKRANI" userId="S::rayen.mokrani@enpc.fr::04390893-5014-4706-9d5b-f186102ff2cb" providerId="AD" clId="Web-{221306C4-B2D5-C2B3-41B4-C54606B9D9E8}" dt="2025-03-26T08:16:24.629" v="783"/>
          <ac:spMkLst>
            <pc:docMk/>
            <pc:sldMk cId="3050129183" sldId="314"/>
            <ac:spMk id="2" creationId="{5BADBD7D-BE0A-86DB-3CFB-A5D47912126B}"/>
          </ac:spMkLst>
        </pc:spChg>
        <pc:spChg chg="del">
          <ac:chgData name="Rayen MOKRANI" userId="S::rayen.mokrani@enpc.fr::04390893-5014-4706-9d5b-f186102ff2cb" providerId="AD" clId="Web-{221306C4-B2D5-C2B3-41B4-C54606B9D9E8}" dt="2025-03-26T08:16:24.629" v="781"/>
          <ac:spMkLst>
            <pc:docMk/>
            <pc:sldMk cId="3050129183" sldId="314"/>
            <ac:spMk id="3" creationId="{D4312D80-22A0-C9B1-EF99-B4FF645133C2}"/>
          </ac:spMkLst>
        </pc:spChg>
        <pc:spChg chg="del">
          <ac:chgData name="Rayen MOKRANI" userId="S::rayen.mokrani@enpc.fr::04390893-5014-4706-9d5b-f186102ff2cb" providerId="AD" clId="Web-{221306C4-B2D5-C2B3-41B4-C54606B9D9E8}" dt="2025-03-26T08:16:24.629" v="782"/>
          <ac:spMkLst>
            <pc:docMk/>
            <pc:sldMk cId="3050129183" sldId="314"/>
            <ac:spMk id="5" creationId="{6AE3A601-F86C-9FC1-C3BC-83B8C5EB0456}"/>
          </ac:spMkLst>
        </pc:spChg>
        <pc:spChg chg="add del mod">
          <ac:chgData name="Rayen MOKRANI" userId="S::rayen.mokrani@enpc.fr::04390893-5014-4706-9d5b-f186102ff2cb" providerId="AD" clId="Web-{221306C4-B2D5-C2B3-41B4-C54606B9D9E8}" dt="2025-03-26T08:16:26.926" v="784"/>
          <ac:spMkLst>
            <pc:docMk/>
            <pc:sldMk cId="3050129183" sldId="314"/>
            <ac:spMk id="6" creationId="{B679E2F2-32E4-FD13-A5A4-B343126C23FD}"/>
          </ac:spMkLst>
        </pc:spChg>
      </pc:sldChg>
    </pc:docChg>
  </pc:docChgLst>
  <pc:docChgLst>
    <pc:chgData name="Rayen MOKRANI" userId="S::rayen.mokrani@enpc.fr::04390893-5014-4706-9d5b-f186102ff2cb" providerId="AD" clId="Web-{9317253A-453B-E947-58B8-FCDF049DBAB0}"/>
    <pc:docChg chg="addSld delSld modSld sldOrd">
      <pc:chgData name="Rayen MOKRANI" userId="S::rayen.mokrani@enpc.fr::04390893-5014-4706-9d5b-f186102ff2cb" providerId="AD" clId="Web-{9317253A-453B-E947-58B8-FCDF049DBAB0}" dt="2025-03-15T18:49:40.367" v="2103" actId="20577"/>
      <pc:docMkLst>
        <pc:docMk/>
      </pc:docMkLst>
      <pc:sldChg chg="modSp">
        <pc:chgData name="Rayen MOKRANI" userId="S::rayen.mokrani@enpc.fr::04390893-5014-4706-9d5b-f186102ff2cb" providerId="AD" clId="Web-{9317253A-453B-E947-58B8-FCDF049DBAB0}" dt="2025-03-15T18:35:25.865" v="1857" actId="14100"/>
        <pc:sldMkLst>
          <pc:docMk/>
          <pc:sldMk cId="3784089036" sldId="256"/>
        </pc:sldMkLst>
        <pc:spChg chg="mod">
          <ac:chgData name="Rayen MOKRANI" userId="S::rayen.mokrani@enpc.fr::04390893-5014-4706-9d5b-f186102ff2cb" providerId="AD" clId="Web-{9317253A-453B-E947-58B8-FCDF049DBAB0}" dt="2025-03-15T18:35:25.865" v="1857" actId="14100"/>
          <ac:spMkLst>
            <pc:docMk/>
            <pc:sldMk cId="3784089036" sldId="256"/>
            <ac:spMk id="2" creationId="{00000000-0000-0000-0000-000000000000}"/>
          </ac:spMkLst>
        </pc:spChg>
      </pc:sldChg>
      <pc:sldChg chg="modSp new ord">
        <pc:chgData name="Rayen MOKRANI" userId="S::rayen.mokrani@enpc.fr::04390893-5014-4706-9d5b-f186102ff2cb" providerId="AD" clId="Web-{9317253A-453B-E947-58B8-FCDF049DBAB0}" dt="2025-03-14T14:02:22.876" v="203" actId="20577"/>
        <pc:sldMkLst>
          <pc:docMk/>
          <pc:sldMk cId="924365700" sldId="257"/>
        </pc:sldMkLst>
        <pc:spChg chg="mod">
          <ac:chgData name="Rayen MOKRANI" userId="S::rayen.mokrani@enpc.fr::04390893-5014-4706-9d5b-f186102ff2cb" providerId="AD" clId="Web-{9317253A-453B-E947-58B8-FCDF049DBAB0}" dt="2025-03-14T13:02:54.999" v="9" actId="20577"/>
          <ac:spMkLst>
            <pc:docMk/>
            <pc:sldMk cId="924365700" sldId="257"/>
            <ac:spMk id="2" creationId="{F1762760-90BB-B4B5-E70D-446C1507B439}"/>
          </ac:spMkLst>
        </pc:spChg>
        <pc:spChg chg="mod">
          <ac:chgData name="Rayen MOKRANI" userId="S::rayen.mokrani@enpc.fr::04390893-5014-4706-9d5b-f186102ff2cb" providerId="AD" clId="Web-{9317253A-453B-E947-58B8-FCDF049DBAB0}" dt="2025-03-14T14:02:22.876" v="203" actId="20577"/>
          <ac:spMkLst>
            <pc:docMk/>
            <pc:sldMk cId="924365700" sldId="257"/>
            <ac:spMk id="3" creationId="{DC219442-97C0-AD78-BC75-89E95FF51E2B}"/>
          </ac:spMkLst>
        </pc:spChg>
      </pc:sldChg>
      <pc:sldChg chg="modSp new">
        <pc:chgData name="Rayen MOKRANI" userId="S::rayen.mokrani@enpc.fr::04390893-5014-4706-9d5b-f186102ff2cb" providerId="AD" clId="Web-{9317253A-453B-E947-58B8-FCDF049DBAB0}" dt="2025-03-15T10:43:23.561" v="334" actId="20577"/>
        <pc:sldMkLst>
          <pc:docMk/>
          <pc:sldMk cId="3822474246" sldId="258"/>
        </pc:sldMkLst>
        <pc:spChg chg="mod">
          <ac:chgData name="Rayen MOKRANI" userId="S::rayen.mokrani@enpc.fr::04390893-5014-4706-9d5b-f186102ff2cb" providerId="AD" clId="Web-{9317253A-453B-E947-58B8-FCDF049DBAB0}" dt="2025-03-14T14:00:12.294" v="151" actId="20577"/>
          <ac:spMkLst>
            <pc:docMk/>
            <pc:sldMk cId="3822474246" sldId="258"/>
            <ac:spMk id="2" creationId="{47FF2CD3-F16E-F18C-B06B-44DCED99422C}"/>
          </ac:spMkLst>
        </pc:spChg>
        <pc:spChg chg="mod">
          <ac:chgData name="Rayen MOKRANI" userId="S::rayen.mokrani@enpc.fr::04390893-5014-4706-9d5b-f186102ff2cb" providerId="AD" clId="Web-{9317253A-453B-E947-58B8-FCDF049DBAB0}" dt="2025-03-15T10:43:23.561" v="334" actId="20577"/>
          <ac:spMkLst>
            <pc:docMk/>
            <pc:sldMk cId="3822474246" sldId="258"/>
            <ac:spMk id="3" creationId="{CD71C16B-8118-073B-31F6-A84A3F6A821B}"/>
          </ac:spMkLst>
        </pc:spChg>
      </pc:sldChg>
      <pc:sldChg chg="addSp delSp modSp new modNotes">
        <pc:chgData name="Rayen MOKRANI" userId="S::rayen.mokrani@enpc.fr::04390893-5014-4706-9d5b-f186102ff2cb" providerId="AD" clId="Web-{9317253A-453B-E947-58B8-FCDF049DBAB0}" dt="2025-03-15T18:33:51.955" v="1837"/>
        <pc:sldMkLst>
          <pc:docMk/>
          <pc:sldMk cId="92953860" sldId="259"/>
        </pc:sldMkLst>
        <pc:spChg chg="mod">
          <ac:chgData name="Rayen MOKRANI" userId="S::rayen.mokrani@enpc.fr::04390893-5014-4706-9d5b-f186102ff2cb" providerId="AD" clId="Web-{9317253A-453B-E947-58B8-FCDF049DBAB0}" dt="2025-03-15T18:20:34.925" v="1596" actId="20577"/>
          <ac:spMkLst>
            <pc:docMk/>
            <pc:sldMk cId="92953860" sldId="259"/>
            <ac:spMk id="2" creationId="{9FEC82C3-E7DD-21B2-F38C-58AA1C306EA0}"/>
          </ac:spMkLst>
        </pc:spChg>
        <pc:spChg chg="mod">
          <ac:chgData name="Rayen MOKRANI" userId="S::rayen.mokrani@enpc.fr::04390893-5014-4706-9d5b-f186102ff2cb" providerId="AD" clId="Web-{9317253A-453B-E947-58B8-FCDF049DBAB0}" dt="2025-03-15T18:27:14.533" v="1705" actId="20577"/>
          <ac:spMkLst>
            <pc:docMk/>
            <pc:sldMk cId="92953860" sldId="259"/>
            <ac:spMk id="3" creationId="{6E877F10-DB24-E810-E4F6-8E680F7B6411}"/>
          </ac:spMkLst>
        </pc:spChg>
        <pc:picChg chg="add mod">
          <ac:chgData name="Rayen MOKRANI" userId="S::rayen.mokrani@enpc.fr::04390893-5014-4706-9d5b-f186102ff2cb" providerId="AD" clId="Web-{9317253A-453B-E947-58B8-FCDF049DBAB0}" dt="2025-03-15T18:24:31.308" v="1637"/>
          <ac:picMkLst>
            <pc:docMk/>
            <pc:sldMk cId="92953860" sldId="259"/>
            <ac:picMk id="7" creationId="{E661C5CE-61CD-35F4-3D28-7DA25152FB69}"/>
          </ac:picMkLst>
        </pc:picChg>
        <pc:picChg chg="add mod">
          <ac:chgData name="Rayen MOKRANI" userId="S::rayen.mokrani@enpc.fr::04390893-5014-4706-9d5b-f186102ff2cb" providerId="AD" clId="Web-{9317253A-453B-E947-58B8-FCDF049DBAB0}" dt="2025-03-15T18:24:25.323" v="1633"/>
          <ac:picMkLst>
            <pc:docMk/>
            <pc:sldMk cId="92953860" sldId="259"/>
            <ac:picMk id="8" creationId="{3208DF42-7773-5AFC-58D8-A2442896A8C5}"/>
          </ac:picMkLst>
        </pc:picChg>
        <pc:picChg chg="add mod">
          <ac:chgData name="Rayen MOKRANI" userId="S::rayen.mokrani@enpc.fr::04390893-5014-4706-9d5b-f186102ff2cb" providerId="AD" clId="Web-{9317253A-453B-E947-58B8-FCDF049DBAB0}" dt="2025-03-15T18:24:27.995" v="1635"/>
          <ac:picMkLst>
            <pc:docMk/>
            <pc:sldMk cId="92953860" sldId="259"/>
            <ac:picMk id="10" creationId="{0EC5991B-E743-EDD2-1460-0D72BACCD719}"/>
          </ac:picMkLst>
        </pc:picChg>
        <pc:picChg chg="add mod">
          <ac:chgData name="Rayen MOKRANI" userId="S::rayen.mokrani@enpc.fr::04390893-5014-4706-9d5b-f186102ff2cb" providerId="AD" clId="Web-{9317253A-453B-E947-58B8-FCDF049DBAB0}" dt="2025-03-15T18:25:49.295" v="1675" actId="1076"/>
          <ac:picMkLst>
            <pc:docMk/>
            <pc:sldMk cId="92953860" sldId="259"/>
            <ac:picMk id="11" creationId="{092512B3-1ABB-8975-8CC7-F897D1E3E157}"/>
          </ac:picMkLst>
        </pc:picChg>
        <pc:picChg chg="add mod ord">
          <ac:chgData name="Rayen MOKRANI" userId="S::rayen.mokrani@enpc.fr::04390893-5014-4706-9d5b-f186102ff2cb" providerId="AD" clId="Web-{9317253A-453B-E947-58B8-FCDF049DBAB0}" dt="2025-03-15T18:25:50.498" v="1676" actId="1076"/>
          <ac:picMkLst>
            <pc:docMk/>
            <pc:sldMk cId="92953860" sldId="259"/>
            <ac:picMk id="12" creationId="{EC493902-B184-9CFC-2B00-9348479C6B06}"/>
          </ac:picMkLst>
        </pc:picChg>
      </pc:sldChg>
      <pc:sldChg chg="modSp new del modNotes">
        <pc:chgData name="Rayen MOKRANI" userId="S::rayen.mokrani@enpc.fr::04390893-5014-4706-9d5b-f186102ff2cb" providerId="AD" clId="Web-{9317253A-453B-E947-58B8-FCDF049DBAB0}" dt="2025-03-15T18:33:54.158" v="1838"/>
        <pc:sldMkLst>
          <pc:docMk/>
          <pc:sldMk cId="1010491696" sldId="260"/>
        </pc:sldMkLst>
      </pc:sldChg>
      <pc:sldChg chg="addSp modSp add replId modNotes">
        <pc:chgData name="Rayen MOKRANI" userId="S::rayen.mokrani@enpc.fr::04390893-5014-4706-9d5b-f186102ff2cb" providerId="AD" clId="Web-{9317253A-453B-E947-58B8-FCDF049DBAB0}" dt="2025-03-15T18:34:14.097" v="1850"/>
        <pc:sldMkLst>
          <pc:docMk/>
          <pc:sldMk cId="260599516" sldId="261"/>
        </pc:sldMkLst>
        <pc:spChg chg="mod">
          <ac:chgData name="Rayen MOKRANI" userId="S::rayen.mokrani@enpc.fr::04390893-5014-4706-9d5b-f186102ff2cb" providerId="AD" clId="Web-{9317253A-453B-E947-58B8-FCDF049DBAB0}" dt="2025-03-15T18:19:16.781" v="1586" actId="20577"/>
          <ac:spMkLst>
            <pc:docMk/>
            <pc:sldMk cId="260599516" sldId="261"/>
            <ac:spMk id="3" creationId="{4A90EB6A-70F8-E967-53D6-09CA01ABB823}"/>
          </ac:spMkLst>
        </pc:spChg>
        <pc:graphicFrameChg chg="add mod topLvl modGraphic">
          <ac:chgData name="Rayen MOKRANI" userId="S::rayen.mokrani@enpc.fr::04390893-5014-4706-9d5b-f186102ff2cb" providerId="AD" clId="Web-{9317253A-453B-E947-58B8-FCDF049DBAB0}" dt="2025-03-15T18:17:17.183" v="1522" actId="1076"/>
          <ac:graphicFrameMkLst>
            <pc:docMk/>
            <pc:sldMk cId="260599516" sldId="261"/>
            <ac:graphicFrameMk id="5" creationId="{CB37351B-0CA7-7994-8EB5-C2AC7A5F4958}"/>
          </ac:graphicFrameMkLst>
        </pc:graphicFrameChg>
        <pc:picChg chg="add mod">
          <ac:chgData name="Rayen MOKRANI" userId="S::rayen.mokrani@enpc.fr::04390893-5014-4706-9d5b-f186102ff2cb" providerId="AD" clId="Web-{9317253A-453B-E947-58B8-FCDF049DBAB0}" dt="2025-03-15T18:16:20.197" v="1517" actId="1076"/>
          <ac:picMkLst>
            <pc:docMk/>
            <pc:sldMk cId="260599516" sldId="261"/>
            <ac:picMk id="4" creationId="{E99D6C4C-95A6-4276-40A3-0804D93436B2}"/>
          </ac:picMkLst>
        </pc:picChg>
      </pc:sldChg>
      <pc:sldChg chg="addSp delSp modSp new modNotes">
        <pc:chgData name="Rayen MOKRANI" userId="S::rayen.mokrani@enpc.fr::04390893-5014-4706-9d5b-f186102ff2cb" providerId="AD" clId="Web-{9317253A-453B-E947-58B8-FCDF049DBAB0}" dt="2025-03-15T18:36:48.664" v="1903"/>
        <pc:sldMkLst>
          <pc:docMk/>
          <pc:sldMk cId="2213054890" sldId="262"/>
        </pc:sldMkLst>
        <pc:spChg chg="mod">
          <ac:chgData name="Rayen MOKRANI" userId="S::rayen.mokrani@enpc.fr::04390893-5014-4706-9d5b-f186102ff2cb" providerId="AD" clId="Web-{9317253A-453B-E947-58B8-FCDF049DBAB0}" dt="2025-03-15T18:21:57.756" v="1616" actId="1076"/>
          <ac:spMkLst>
            <pc:docMk/>
            <pc:sldMk cId="2213054890" sldId="262"/>
            <ac:spMk id="2" creationId="{FE8374C1-796A-478C-6B71-C03C04C6D3E6}"/>
          </ac:spMkLst>
        </pc:spChg>
        <pc:picChg chg="add mod ord">
          <ac:chgData name="Rayen MOKRANI" userId="S::rayen.mokrani@enpc.fr::04390893-5014-4706-9d5b-f186102ff2cb" providerId="AD" clId="Web-{9317253A-453B-E947-58B8-FCDF049DBAB0}" dt="2025-03-15T18:21:40.099" v="1614" actId="1076"/>
          <ac:picMkLst>
            <pc:docMk/>
            <pc:sldMk cId="2213054890" sldId="262"/>
            <ac:picMk id="4" creationId="{B3DFB0A5-AEB7-9697-75E2-63EFBD52CF2E}"/>
          </ac:picMkLst>
        </pc:picChg>
      </pc:sldChg>
      <pc:sldChg chg="addSp delSp modSp add replId modNotes">
        <pc:chgData name="Rayen MOKRANI" userId="S::rayen.mokrani@enpc.fr::04390893-5014-4706-9d5b-f186102ff2cb" providerId="AD" clId="Web-{9317253A-453B-E947-58B8-FCDF049DBAB0}" dt="2025-03-15T18:37:02.852" v="1911"/>
        <pc:sldMkLst>
          <pc:docMk/>
          <pc:sldMk cId="1714135183" sldId="263"/>
        </pc:sldMkLst>
        <pc:spChg chg="mod">
          <ac:chgData name="Rayen MOKRANI" userId="S::rayen.mokrani@enpc.fr::04390893-5014-4706-9d5b-f186102ff2cb" providerId="AD" clId="Web-{9317253A-453B-E947-58B8-FCDF049DBAB0}" dt="2025-03-15T18:21:52.380" v="1615" actId="1076"/>
          <ac:spMkLst>
            <pc:docMk/>
            <pc:sldMk cId="1714135183" sldId="263"/>
            <ac:spMk id="2" creationId="{65B91086-6B51-9628-6484-CCBFD7441589}"/>
          </ac:spMkLst>
        </pc:spChg>
        <pc:picChg chg="add mod ord">
          <ac:chgData name="Rayen MOKRANI" userId="S::rayen.mokrani@enpc.fr::04390893-5014-4706-9d5b-f186102ff2cb" providerId="AD" clId="Web-{9317253A-453B-E947-58B8-FCDF049DBAB0}" dt="2025-03-15T18:22:23.850" v="1621"/>
          <ac:picMkLst>
            <pc:docMk/>
            <pc:sldMk cId="1714135183" sldId="263"/>
            <ac:picMk id="7" creationId="{134FE7C1-250A-69E4-1842-AF5D920988C7}"/>
          </ac:picMkLst>
        </pc:picChg>
      </pc:sldChg>
      <pc:sldChg chg="addSp delSp modSp add replId modNotes">
        <pc:chgData name="Rayen MOKRANI" userId="S::rayen.mokrani@enpc.fr::04390893-5014-4706-9d5b-f186102ff2cb" providerId="AD" clId="Web-{9317253A-453B-E947-58B8-FCDF049DBAB0}" dt="2025-03-15T18:37:20.665" v="1922"/>
        <pc:sldMkLst>
          <pc:docMk/>
          <pc:sldMk cId="3104794715" sldId="264"/>
        </pc:sldMkLst>
        <pc:spChg chg="mod">
          <ac:chgData name="Rayen MOKRANI" userId="S::rayen.mokrani@enpc.fr::04390893-5014-4706-9d5b-f186102ff2cb" providerId="AD" clId="Web-{9317253A-453B-E947-58B8-FCDF049DBAB0}" dt="2025-03-15T18:22:32.101" v="1623" actId="1076"/>
          <ac:spMkLst>
            <pc:docMk/>
            <pc:sldMk cId="3104794715" sldId="264"/>
            <ac:spMk id="2" creationId="{BBA08ADC-D4C7-1E05-04AE-CEDF1BE2C815}"/>
          </ac:spMkLst>
        </pc:spChg>
        <pc:picChg chg="add mod ord">
          <ac:chgData name="Rayen MOKRANI" userId="S::rayen.mokrani@enpc.fr::04390893-5014-4706-9d5b-f186102ff2cb" providerId="AD" clId="Web-{9317253A-453B-E947-58B8-FCDF049DBAB0}" dt="2025-03-15T18:22:57.539" v="1627" actId="1076"/>
          <ac:picMkLst>
            <pc:docMk/>
            <pc:sldMk cId="3104794715" sldId="264"/>
            <ac:picMk id="3" creationId="{737824F4-6AA6-A6D0-41BD-763226D22310}"/>
          </ac:picMkLst>
        </pc:picChg>
      </pc:sldChg>
      <pc:sldChg chg="delSp add del replId">
        <pc:chgData name="Rayen MOKRANI" userId="S::rayen.mokrani@enpc.fr::04390893-5014-4706-9d5b-f186102ff2cb" providerId="AD" clId="Web-{9317253A-453B-E947-58B8-FCDF049DBAB0}" dt="2025-03-15T13:15:36.534" v="534"/>
        <pc:sldMkLst>
          <pc:docMk/>
          <pc:sldMk cId="561921478" sldId="265"/>
        </pc:sldMkLst>
      </pc:sldChg>
      <pc:sldChg chg="addSp delSp modSp new modNotes">
        <pc:chgData name="Rayen MOKRANI" userId="S::rayen.mokrani@enpc.fr::04390893-5014-4706-9d5b-f186102ff2cb" providerId="AD" clId="Web-{9317253A-453B-E947-58B8-FCDF049DBAB0}" dt="2025-03-15T18:48:43.146" v="2085" actId="1076"/>
        <pc:sldMkLst>
          <pc:docMk/>
          <pc:sldMk cId="3200667223" sldId="266"/>
        </pc:sldMkLst>
      </pc:sldChg>
      <pc:sldChg chg="modSp add replId">
        <pc:chgData name="Rayen MOKRANI" userId="S::rayen.mokrani@enpc.fr::04390893-5014-4706-9d5b-f186102ff2cb" providerId="AD" clId="Web-{9317253A-453B-E947-58B8-FCDF049DBAB0}" dt="2025-03-15T15:15:54.721" v="1178" actId="20577"/>
        <pc:sldMkLst>
          <pc:docMk/>
          <pc:sldMk cId="3820804350" sldId="267"/>
        </pc:sldMkLst>
      </pc:sldChg>
      <pc:sldChg chg="addSp modSp add replId">
        <pc:chgData name="Rayen MOKRANI" userId="S::rayen.mokrani@enpc.fr::04390893-5014-4706-9d5b-f186102ff2cb" providerId="AD" clId="Web-{9317253A-453B-E947-58B8-FCDF049DBAB0}" dt="2025-03-15T13:55:53.037" v="1023" actId="14100"/>
        <pc:sldMkLst>
          <pc:docMk/>
          <pc:sldMk cId="396899249" sldId="268"/>
        </pc:sldMkLst>
        <pc:spChg chg="mod">
          <ac:chgData name="Rayen MOKRANI" userId="S::rayen.mokrani@enpc.fr::04390893-5014-4706-9d5b-f186102ff2cb" providerId="AD" clId="Web-{9317253A-453B-E947-58B8-FCDF049DBAB0}" dt="2025-03-15T13:55:53.037" v="1023" actId="14100"/>
          <ac:spMkLst>
            <pc:docMk/>
            <pc:sldMk cId="396899249" sldId="268"/>
            <ac:spMk id="3" creationId="{A45A740F-9C49-5843-70F7-02DD14AB4772}"/>
          </ac:spMkLst>
        </pc:spChg>
      </pc:sldChg>
      <pc:sldChg chg="add del replId">
        <pc:chgData name="Rayen MOKRANI" userId="S::rayen.mokrani@enpc.fr::04390893-5014-4706-9d5b-f186102ff2cb" providerId="AD" clId="Web-{9317253A-453B-E947-58B8-FCDF049DBAB0}" dt="2025-03-15T13:47:00.049" v="843"/>
        <pc:sldMkLst>
          <pc:docMk/>
          <pc:sldMk cId="991087461" sldId="269"/>
        </pc:sldMkLst>
      </pc:sldChg>
      <pc:sldChg chg="addSp modSp new">
        <pc:chgData name="Rayen MOKRANI" userId="S::rayen.mokrani@enpc.fr::04390893-5014-4706-9d5b-f186102ff2cb" providerId="AD" clId="Web-{9317253A-453B-E947-58B8-FCDF049DBAB0}" dt="2025-03-15T15:12:51.309" v="1173" actId="20577"/>
        <pc:sldMkLst>
          <pc:docMk/>
          <pc:sldMk cId="3960257902" sldId="269"/>
        </pc:sldMkLst>
      </pc:sldChg>
      <pc:sldChg chg="add del replId">
        <pc:chgData name="Rayen MOKRANI" userId="S::rayen.mokrani@enpc.fr::04390893-5014-4706-9d5b-f186102ff2cb" providerId="AD" clId="Web-{9317253A-453B-E947-58B8-FCDF049DBAB0}" dt="2025-03-15T13:47:02.080" v="844"/>
        <pc:sldMkLst>
          <pc:docMk/>
          <pc:sldMk cId="113172985" sldId="270"/>
        </pc:sldMkLst>
      </pc:sldChg>
      <pc:sldChg chg="add del replId">
        <pc:chgData name="Rayen MOKRANI" userId="S::rayen.mokrani@enpc.fr::04390893-5014-4706-9d5b-f186102ff2cb" providerId="AD" clId="Web-{9317253A-453B-E947-58B8-FCDF049DBAB0}" dt="2025-03-15T15:17:02.614" v="1194"/>
        <pc:sldMkLst>
          <pc:docMk/>
          <pc:sldMk cId="4061810530" sldId="270"/>
        </pc:sldMkLst>
      </pc:sldChg>
      <pc:sldChg chg="add replId">
        <pc:chgData name="Rayen MOKRANI" userId="S::rayen.mokrani@enpc.fr::04390893-5014-4706-9d5b-f186102ff2cb" providerId="AD" clId="Web-{9317253A-453B-E947-58B8-FCDF049DBAB0}" dt="2025-03-15T13:56:16.912" v="1039"/>
        <pc:sldMkLst>
          <pc:docMk/>
          <pc:sldMk cId="2016412597" sldId="271"/>
        </pc:sldMkLst>
      </pc:sldChg>
      <pc:sldChg chg="add del replId">
        <pc:chgData name="Rayen MOKRANI" userId="S::rayen.mokrani@enpc.fr::04390893-5014-4706-9d5b-f186102ff2cb" providerId="AD" clId="Web-{9317253A-453B-E947-58B8-FCDF049DBAB0}" dt="2025-03-15T13:47:03.065" v="845"/>
        <pc:sldMkLst>
          <pc:docMk/>
          <pc:sldMk cId="3983855607" sldId="271"/>
        </pc:sldMkLst>
      </pc:sldChg>
      <pc:sldChg chg="addSp delSp modSp add ord replId modNotes">
        <pc:chgData name="Rayen MOKRANI" userId="S::rayen.mokrani@enpc.fr::04390893-5014-4706-9d5b-f186102ff2cb" providerId="AD" clId="Web-{9317253A-453B-E947-58B8-FCDF049DBAB0}" dt="2025-03-15T18:30:53.621" v="1788"/>
        <pc:sldMkLst>
          <pc:docMk/>
          <pc:sldMk cId="3895236867" sldId="273"/>
        </pc:sldMkLst>
        <pc:spChg chg="mod">
          <ac:chgData name="Rayen MOKRANI" userId="S::rayen.mokrani@enpc.fr::04390893-5014-4706-9d5b-f186102ff2cb" providerId="AD" clId="Web-{9317253A-453B-E947-58B8-FCDF049DBAB0}" dt="2025-03-15T18:28:11.941" v="1716" actId="20577"/>
          <ac:spMkLst>
            <pc:docMk/>
            <pc:sldMk cId="3895236867" sldId="273"/>
            <ac:spMk id="2" creationId="{5BD76440-4B60-04E6-C971-876954C32D9C}"/>
          </ac:spMkLst>
        </pc:spChg>
        <pc:picChg chg="mod">
          <ac:chgData name="Rayen MOKRANI" userId="S::rayen.mokrani@enpc.fr::04390893-5014-4706-9d5b-f186102ff2cb" providerId="AD" clId="Web-{9317253A-453B-E947-58B8-FCDF049DBAB0}" dt="2025-03-15T18:25:37.513" v="1661" actId="1076"/>
          <ac:picMkLst>
            <pc:docMk/>
            <pc:sldMk cId="3895236867" sldId="273"/>
            <ac:picMk id="6" creationId="{B2A92D63-BDCA-B791-3BFF-F8451A5EC551}"/>
          </ac:picMkLst>
        </pc:picChg>
        <pc:picChg chg="add mod">
          <ac:chgData name="Rayen MOKRANI" userId="S::rayen.mokrani@enpc.fr::04390893-5014-4706-9d5b-f186102ff2cb" providerId="AD" clId="Web-{9317253A-453B-E947-58B8-FCDF049DBAB0}" dt="2025-03-15T18:30:22.198" v="1778" actId="1076"/>
          <ac:picMkLst>
            <pc:docMk/>
            <pc:sldMk cId="3895236867" sldId="273"/>
            <ac:picMk id="9" creationId="{E7266FDB-AC49-E01E-7756-647A0409BA74}"/>
          </ac:picMkLst>
        </pc:picChg>
      </pc:sldChg>
      <pc:sldChg chg="modSp new">
        <pc:chgData name="Rayen MOKRANI" userId="S::rayen.mokrani@enpc.fr::04390893-5014-4706-9d5b-f186102ff2cb" providerId="AD" clId="Web-{9317253A-453B-E947-58B8-FCDF049DBAB0}" dt="2025-03-15T18:35:35.052" v="1864" actId="20577"/>
        <pc:sldMkLst>
          <pc:docMk/>
          <pc:sldMk cId="3276395842" sldId="274"/>
        </pc:sldMkLst>
        <pc:spChg chg="mod">
          <ac:chgData name="Rayen MOKRANI" userId="S::rayen.mokrani@enpc.fr::04390893-5014-4706-9d5b-f186102ff2cb" providerId="AD" clId="Web-{9317253A-453B-E947-58B8-FCDF049DBAB0}" dt="2025-03-15T18:35:35.052" v="1864" actId="20577"/>
          <ac:spMkLst>
            <pc:docMk/>
            <pc:sldMk cId="3276395842" sldId="274"/>
            <ac:spMk id="2" creationId="{CBCBF32C-E098-907E-F5D0-4DB2B142EDEF}"/>
          </ac:spMkLst>
        </pc:spChg>
      </pc:sldChg>
      <pc:sldChg chg="modSp new">
        <pc:chgData name="Rayen MOKRANI" userId="S::rayen.mokrani@enpc.fr::04390893-5014-4706-9d5b-f186102ff2cb" providerId="AD" clId="Web-{9317253A-453B-E947-58B8-FCDF049DBAB0}" dt="2025-03-15T18:35:49.975" v="1870" actId="20577"/>
        <pc:sldMkLst>
          <pc:docMk/>
          <pc:sldMk cId="3843588826" sldId="275"/>
        </pc:sldMkLst>
        <pc:spChg chg="mod">
          <ac:chgData name="Rayen MOKRANI" userId="S::rayen.mokrani@enpc.fr::04390893-5014-4706-9d5b-f186102ff2cb" providerId="AD" clId="Web-{9317253A-453B-E947-58B8-FCDF049DBAB0}" dt="2025-03-15T18:35:49.975" v="1870" actId="20577"/>
          <ac:spMkLst>
            <pc:docMk/>
            <pc:sldMk cId="3843588826" sldId="275"/>
            <ac:spMk id="2" creationId="{AEB985DF-D8FC-82F0-F759-F24EA8AED662}"/>
          </ac:spMkLst>
        </pc:spChg>
      </pc:sldChg>
      <pc:sldChg chg="addSp modSp add del replId">
        <pc:chgData name="Rayen MOKRANI" userId="S::rayen.mokrani@enpc.fr::04390893-5014-4706-9d5b-f186102ff2cb" providerId="AD" clId="Web-{9317253A-453B-E947-58B8-FCDF049DBAB0}" dt="2025-03-15T18:48:58.194" v="2090"/>
        <pc:sldMkLst>
          <pc:docMk/>
          <pc:sldMk cId="1529445404" sldId="276"/>
        </pc:sldMkLst>
      </pc:sldChg>
      <pc:sldChg chg="addSp delSp modSp add replId">
        <pc:chgData name="Rayen MOKRANI" userId="S::rayen.mokrani@enpc.fr::04390893-5014-4706-9d5b-f186102ff2cb" providerId="AD" clId="Web-{9317253A-453B-E947-58B8-FCDF049DBAB0}" dt="2025-03-15T18:48:47.897" v="2087"/>
        <pc:sldMkLst>
          <pc:docMk/>
          <pc:sldMk cId="2994294810" sldId="277"/>
        </pc:sldMkLst>
      </pc:sldChg>
      <pc:sldChg chg="addSp delSp modSp add replId">
        <pc:chgData name="Rayen MOKRANI" userId="S::rayen.mokrani@enpc.fr::04390893-5014-4706-9d5b-f186102ff2cb" providerId="AD" clId="Web-{9317253A-453B-E947-58B8-FCDF049DBAB0}" dt="2025-03-15T18:49:40.367" v="2103" actId="20577"/>
        <pc:sldMkLst>
          <pc:docMk/>
          <pc:sldMk cId="1200540298" sldId="278"/>
        </pc:sldMkLst>
        <pc:spChg chg="add">
          <ac:chgData name="Rayen MOKRANI" userId="S::rayen.mokrani@enpc.fr::04390893-5014-4706-9d5b-f186102ff2cb" providerId="AD" clId="Web-{9317253A-453B-E947-58B8-FCDF049DBAB0}" dt="2025-03-15T18:48:33.130" v="2083"/>
          <ac:spMkLst>
            <pc:docMk/>
            <pc:sldMk cId="1200540298" sldId="278"/>
            <ac:spMk id="6" creationId="{AA61D013-F6C5-4BA6-F8D0-2F683B2ED927}"/>
          </ac:spMkLst>
        </pc:spChg>
        <pc:spChg chg="add mod">
          <ac:chgData name="Rayen MOKRANI" userId="S::rayen.mokrani@enpc.fr::04390893-5014-4706-9d5b-f186102ff2cb" providerId="AD" clId="Web-{9317253A-453B-E947-58B8-FCDF049DBAB0}" dt="2025-03-15T18:49:40.367" v="2103" actId="20577"/>
          <ac:spMkLst>
            <pc:docMk/>
            <pc:sldMk cId="1200540298" sldId="278"/>
            <ac:spMk id="20" creationId="{0DAA91AC-E1B1-9AA0-9716-C8118DEF7A6C}"/>
          </ac:spMkLst>
        </pc:spChg>
        <pc:grpChg chg="add">
          <ac:chgData name="Rayen MOKRANI" userId="S::rayen.mokrani@enpc.fr::04390893-5014-4706-9d5b-f186102ff2cb" providerId="AD" clId="Web-{9317253A-453B-E947-58B8-FCDF049DBAB0}" dt="2025-03-15T18:48:51.240" v="2089"/>
          <ac:grpSpMkLst>
            <pc:docMk/>
            <pc:sldMk cId="1200540298" sldId="278"/>
            <ac:grpSpMk id="19" creationId="{129F9B57-7447-AE12-B924-F3DCC50C65EE}"/>
          </ac:grpSpMkLst>
        </pc:grpChg>
        <pc:picChg chg="mod modCrop">
          <ac:chgData name="Rayen MOKRANI" userId="S::rayen.mokrani@enpc.fr::04390893-5014-4706-9d5b-f186102ff2cb" providerId="AD" clId="Web-{9317253A-453B-E947-58B8-FCDF049DBAB0}" dt="2025-03-15T18:49:04.272" v="2092"/>
          <ac:picMkLst>
            <pc:docMk/>
            <pc:sldMk cId="1200540298" sldId="278"/>
            <ac:picMk id="4" creationId="{E4F477A7-7C49-9A69-893E-7F228B9548B8}"/>
          </ac:picMkLst>
        </pc:picChg>
        <pc:picChg chg="add">
          <ac:chgData name="Rayen MOKRANI" userId="S::rayen.mokrani@enpc.fr::04390893-5014-4706-9d5b-f186102ff2cb" providerId="AD" clId="Web-{9317253A-453B-E947-58B8-FCDF049DBAB0}" dt="2025-03-15T18:48:33.146" v="2084"/>
          <ac:picMkLst>
            <pc:docMk/>
            <pc:sldMk cId="1200540298" sldId="278"/>
            <ac:picMk id="12" creationId="{F967228F-0C6A-EADA-87D7-6F2587AD655E}"/>
          </ac:picMkLst>
        </pc:picChg>
      </pc:sldChg>
    </pc:docChg>
  </pc:docChgLst>
  <pc:docChgLst>
    <pc:chgData name="Hugo MERCIER" userId="S::hugo.mercier@enpc.fr::2fd0ce69-7d1b-40d5-a1a4-301d554c782c" providerId="AD" clId="Web-{06A5D0F1-B2E6-CC31-B7F4-7DC3203C81E7}"/>
    <pc:docChg chg="addSld delSld modSld">
      <pc:chgData name="Hugo MERCIER" userId="S::hugo.mercier@enpc.fr::2fd0ce69-7d1b-40d5-a1a4-301d554c782c" providerId="AD" clId="Web-{06A5D0F1-B2E6-CC31-B7F4-7DC3203C81E7}" dt="2025-03-26T07:33:30.155" v="2"/>
      <pc:docMkLst>
        <pc:docMk/>
      </pc:docMkLst>
      <pc:sldChg chg="add del mod modShow">
        <pc:chgData name="Hugo MERCIER" userId="S::hugo.mercier@enpc.fr::2fd0ce69-7d1b-40d5-a1a4-301d554c782c" providerId="AD" clId="Web-{06A5D0F1-B2E6-CC31-B7F4-7DC3203C81E7}" dt="2025-03-26T07:33:30.155" v="2"/>
        <pc:sldMkLst>
          <pc:docMk/>
          <pc:sldMk cId="3822474246" sldId="25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enpcfr-my.sharepoint.com/personal/rayen_mokrani_enpc_fr/Documents/TAMUR%20-%20Expos%C3%A9%20Logement%20IdF/Pr%C3%A9sentation_Pi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5767175196850395"/>
          <c:y val="9.87748851454823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Sheet1!$Q$7</c:f>
              <c:strCache>
                <c:ptCount val="1"/>
                <c:pt idx="0">
                  <c:v>Total opérations en portefeuille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AFD-4106-97BA-1021AE3AB5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AFD-4106-97BA-1021AE3AB5E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AFD-4106-97BA-1021AE3AB5E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AFD-4106-97BA-1021AE3AB5E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AFD-4106-97BA-1021AE3AB5E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AFD-4106-97BA-1021AE3AB5E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AFD-4106-97BA-1021AE3AB5EB}"/>
              </c:ext>
            </c:extLst>
          </c:dPt>
          <c:dLbls>
            <c:dLbl>
              <c:idx val="4"/>
              <c:layout>
                <c:manualLayout>
                  <c:x val="9.083284120734901E-2"/>
                  <c:y val="-0.1210977800822370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AFD-4106-97BA-1021AE3AB5EB}"/>
                </c:ext>
              </c:extLst>
            </c:dLbl>
            <c:dLbl>
              <c:idx val="5"/>
              <c:layout>
                <c:manualLayout>
                  <c:x val="0.16744996719160105"/>
                  <c:y val="-0.1776717994477336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AFD-4106-97BA-1021AE3AB5EB}"/>
                </c:ext>
              </c:extLst>
            </c:dLbl>
            <c:dLbl>
              <c:idx val="6"/>
              <c:layout>
                <c:manualLayout>
                  <c:x val="0.19492618110236221"/>
                  <c:y val="6.161266595121239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AFD-4106-97BA-1021AE3AB5EB}"/>
                </c:ext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1" u="none" strike="noStrike" kern="1200" baseline="0">
                    <a:solidFill>
                      <a:srgbClr val="FFFFFF"/>
                    </a:solidFill>
                    <a:latin typeface="Arial Black"/>
                    <a:ea typeface="Arial Black"/>
                    <a:cs typeface="Arial Black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Sheet1!$P$8:$P$14</c:f>
              <c:strCache>
                <c:ptCount val="7"/>
                <c:pt idx="0">
                  <c:v>GPA</c:v>
                </c:pt>
                <c:pt idx="1">
                  <c:v>Citallios</c:v>
                </c:pt>
                <c:pt idx="2">
                  <c:v>SADEV94</c:v>
                </c:pt>
                <c:pt idx="3">
                  <c:v>EPAMarne</c:v>
                </c:pt>
                <c:pt idx="4">
                  <c:v>EPAPS</c:v>
                </c:pt>
                <c:pt idx="5">
                  <c:v>SOCAREN</c:v>
                </c:pt>
                <c:pt idx="6">
                  <c:v>Autres</c:v>
                </c:pt>
              </c:strCache>
            </c:strRef>
          </c:cat>
          <c:val>
            <c:numRef>
              <c:f>Sheet1!$Q$8:$Q$14</c:f>
              <c:numCache>
                <c:formatCode>General</c:formatCode>
                <c:ptCount val="7"/>
                <c:pt idx="0">
                  <c:v>39850</c:v>
                </c:pt>
                <c:pt idx="1">
                  <c:v>27880</c:v>
                </c:pt>
                <c:pt idx="2">
                  <c:v>25600</c:v>
                </c:pt>
                <c:pt idx="3" formatCode="#,##0">
                  <c:v>62736</c:v>
                </c:pt>
                <c:pt idx="4">
                  <c:v>19985</c:v>
                </c:pt>
                <c:pt idx="5">
                  <c:v>3400</c:v>
                </c:pt>
                <c:pt idx="6">
                  <c:v>103359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A1-4961-A989-385C46F85C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9E8841-E7C8-4EB3-80A1-0CDA9B87BB13}" type="doc">
      <dgm:prSet loTypeId="urn:microsoft.com/office/officeart/2005/8/layout/cycle2" loCatId="cycle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929B9F44-5F6C-4641-95DA-BEC739297863}">
      <dgm:prSet phldrT="[Texte]" phldr="0"/>
      <dgm:spPr/>
      <dgm:t>
        <a:bodyPr/>
        <a:lstStyle/>
        <a:p>
          <a:pPr rtl="0"/>
          <a:r>
            <a:rPr lang="fr-FR">
              <a:latin typeface="Aptos Display" panose="020F0302020204030204"/>
            </a:rPr>
            <a:t>Secteur clé en France</a:t>
          </a:r>
          <a:endParaRPr lang="fr-FR"/>
        </a:p>
      </dgm:t>
    </dgm:pt>
    <dgm:pt modelId="{DA2389EE-DCFE-4DA0-99BE-86662D351BD0}" type="parTrans" cxnId="{8E028AC6-6052-4868-A3D7-816E9363A27A}">
      <dgm:prSet/>
      <dgm:spPr/>
      <dgm:t>
        <a:bodyPr/>
        <a:lstStyle/>
        <a:p>
          <a:endParaRPr lang="fr-FR"/>
        </a:p>
      </dgm:t>
    </dgm:pt>
    <dgm:pt modelId="{99792DC0-E0C5-4FAF-939E-FAB4743D3210}" type="sibTrans" cxnId="{8E028AC6-6052-4868-A3D7-816E9363A27A}">
      <dgm:prSet/>
      <dgm:spPr/>
      <dgm:t>
        <a:bodyPr/>
        <a:lstStyle/>
        <a:p>
          <a:endParaRPr lang="fr-FR"/>
        </a:p>
      </dgm:t>
    </dgm:pt>
    <dgm:pt modelId="{DBF51681-2B7D-4915-9F40-5706B9B36758}">
      <dgm:prSet phldr="0"/>
      <dgm:spPr/>
      <dgm:t>
        <a:bodyPr/>
        <a:lstStyle/>
        <a:p>
          <a:r>
            <a:rPr lang="fr-FR">
              <a:latin typeface="Aptos Display" panose="020F0302020204030204"/>
            </a:rPr>
            <a:t>Logement social : situation très tendue</a:t>
          </a:r>
          <a:endParaRPr lang="fr-FR"/>
        </a:p>
      </dgm:t>
    </dgm:pt>
    <dgm:pt modelId="{BFEEA342-EB42-4E85-B737-9AD7C4812BEA}" type="parTrans" cxnId="{3D5204BD-F06D-4F30-A3A1-5169B30BB1F1}">
      <dgm:prSet/>
      <dgm:spPr/>
    </dgm:pt>
    <dgm:pt modelId="{BAC52F28-B352-4B7F-B58A-53B276D75930}" type="sibTrans" cxnId="{3D5204BD-F06D-4F30-A3A1-5169B30BB1F1}">
      <dgm:prSet/>
      <dgm:spPr/>
      <dgm:t>
        <a:bodyPr/>
        <a:lstStyle/>
        <a:p>
          <a:endParaRPr lang="fr-FR"/>
        </a:p>
      </dgm:t>
    </dgm:pt>
    <dgm:pt modelId="{33390DA0-3932-46B3-87F6-8CA873C960BC}">
      <dgm:prSet phldr="0"/>
      <dgm:spPr/>
      <dgm:t>
        <a:bodyPr/>
        <a:lstStyle/>
        <a:p>
          <a:pPr rtl="0"/>
          <a:r>
            <a:rPr lang="fr-FR">
              <a:latin typeface="Aptos Display" panose="020F0302020204030204"/>
            </a:rPr>
            <a:t>Dynamiques de prix complexes</a:t>
          </a:r>
        </a:p>
      </dgm:t>
    </dgm:pt>
    <dgm:pt modelId="{DF438E2F-C405-4585-8547-DDBFA425F6D0}" type="parTrans" cxnId="{CF76DA6C-7288-4560-A700-20BBFA4D7210}">
      <dgm:prSet/>
      <dgm:spPr/>
    </dgm:pt>
    <dgm:pt modelId="{AAE2E3D0-C7EF-4414-BE11-5BE0B464117F}" type="sibTrans" cxnId="{CF76DA6C-7288-4560-A700-20BBFA4D7210}">
      <dgm:prSet/>
      <dgm:spPr/>
      <dgm:t>
        <a:bodyPr/>
        <a:lstStyle/>
        <a:p>
          <a:endParaRPr lang="fr-FR"/>
        </a:p>
      </dgm:t>
    </dgm:pt>
    <dgm:pt modelId="{CF66F9CA-5CCF-47BD-B944-17AFDAA43689}">
      <dgm:prSet phldr="0"/>
      <dgm:spPr/>
      <dgm:t>
        <a:bodyPr/>
        <a:lstStyle/>
        <a:p>
          <a:pPr rtl="0"/>
          <a:r>
            <a:rPr lang="fr-FR">
              <a:latin typeface="Aptos Display" panose="020F0302020204030204"/>
            </a:rPr>
            <a:t>Production sous-adaptée</a:t>
          </a:r>
        </a:p>
      </dgm:t>
    </dgm:pt>
    <dgm:pt modelId="{5BD2C508-974E-40D4-86FF-70ECFBA45117}" type="parTrans" cxnId="{65DB77D9-D49B-44D6-828C-9C4BFA25267E}">
      <dgm:prSet/>
      <dgm:spPr/>
    </dgm:pt>
    <dgm:pt modelId="{1A80723F-37A8-42B8-85FF-7C60CEAE229B}" type="sibTrans" cxnId="{65DB77D9-D49B-44D6-828C-9C4BFA25267E}">
      <dgm:prSet/>
      <dgm:spPr/>
      <dgm:t>
        <a:bodyPr/>
        <a:lstStyle/>
        <a:p>
          <a:endParaRPr lang="fr-FR"/>
        </a:p>
      </dgm:t>
    </dgm:pt>
    <dgm:pt modelId="{84FF8D12-2DC3-4237-A51A-29DE434CC767}">
      <dgm:prSet phldr="0"/>
      <dgm:spPr/>
      <dgm:t>
        <a:bodyPr/>
        <a:lstStyle/>
        <a:p>
          <a:pPr rtl="0"/>
          <a:r>
            <a:rPr lang="fr-FR">
              <a:latin typeface="Aptos Display" panose="020F0302020204030204"/>
            </a:rPr>
            <a:t>Politiques peu sévères (dont SRU)</a:t>
          </a:r>
        </a:p>
      </dgm:t>
    </dgm:pt>
    <dgm:pt modelId="{E5038BCA-26D4-4B95-A6C5-71D347D9AFAB}" type="parTrans" cxnId="{56E59D3C-2A7E-42FD-B915-8C8F5D715E4C}">
      <dgm:prSet/>
      <dgm:spPr/>
    </dgm:pt>
    <dgm:pt modelId="{B3B33B09-AB7C-4F20-9554-EB8968370676}" type="sibTrans" cxnId="{56E59D3C-2A7E-42FD-B915-8C8F5D715E4C}">
      <dgm:prSet/>
      <dgm:spPr/>
      <dgm:t>
        <a:bodyPr/>
        <a:lstStyle/>
        <a:p>
          <a:endParaRPr lang="fr-FR"/>
        </a:p>
      </dgm:t>
    </dgm:pt>
    <dgm:pt modelId="{E6DBD5ED-F188-4F11-BD06-03A2F3179AB4}" type="pres">
      <dgm:prSet presAssocID="{989E8841-E7C8-4EB3-80A1-0CDA9B87BB13}" presName="cycle" presStyleCnt="0">
        <dgm:presLayoutVars>
          <dgm:dir/>
          <dgm:resizeHandles val="exact"/>
        </dgm:presLayoutVars>
      </dgm:prSet>
      <dgm:spPr/>
    </dgm:pt>
    <dgm:pt modelId="{C81A146B-3B53-4AFE-AE42-78FF57DE9579}" type="pres">
      <dgm:prSet presAssocID="{33390DA0-3932-46B3-87F6-8CA873C960BC}" presName="node" presStyleLbl="node1" presStyleIdx="0" presStyleCnt="5">
        <dgm:presLayoutVars>
          <dgm:bulletEnabled val="1"/>
        </dgm:presLayoutVars>
      </dgm:prSet>
      <dgm:spPr/>
    </dgm:pt>
    <dgm:pt modelId="{3A21507F-B074-4CF0-A906-72BBB1913B03}" type="pres">
      <dgm:prSet presAssocID="{AAE2E3D0-C7EF-4414-BE11-5BE0B464117F}" presName="sibTrans" presStyleLbl="sibTrans2D1" presStyleIdx="0" presStyleCnt="5"/>
      <dgm:spPr/>
    </dgm:pt>
    <dgm:pt modelId="{B6185058-958E-4180-9181-178FC3069E78}" type="pres">
      <dgm:prSet presAssocID="{AAE2E3D0-C7EF-4414-BE11-5BE0B464117F}" presName="connectorText" presStyleLbl="sibTrans2D1" presStyleIdx="0" presStyleCnt="5"/>
      <dgm:spPr/>
    </dgm:pt>
    <dgm:pt modelId="{708C079C-4307-481B-963A-B1AA1C4BC176}" type="pres">
      <dgm:prSet presAssocID="{CF66F9CA-5CCF-47BD-B944-17AFDAA43689}" presName="node" presStyleLbl="node1" presStyleIdx="1" presStyleCnt="5">
        <dgm:presLayoutVars>
          <dgm:bulletEnabled val="1"/>
        </dgm:presLayoutVars>
      </dgm:prSet>
      <dgm:spPr/>
    </dgm:pt>
    <dgm:pt modelId="{1C34C5AA-E243-4139-9644-7386DBDE2A55}" type="pres">
      <dgm:prSet presAssocID="{1A80723F-37A8-42B8-85FF-7C60CEAE229B}" presName="sibTrans" presStyleLbl="sibTrans2D1" presStyleIdx="1" presStyleCnt="5"/>
      <dgm:spPr/>
    </dgm:pt>
    <dgm:pt modelId="{94B4D999-1E2E-4B53-94A2-939C5DFC45E5}" type="pres">
      <dgm:prSet presAssocID="{1A80723F-37A8-42B8-85FF-7C60CEAE229B}" presName="connectorText" presStyleLbl="sibTrans2D1" presStyleIdx="1" presStyleCnt="5"/>
      <dgm:spPr/>
    </dgm:pt>
    <dgm:pt modelId="{F34AF14C-6A01-4B5E-A3B1-42DDD32CC4F2}" type="pres">
      <dgm:prSet presAssocID="{84FF8D12-2DC3-4237-A51A-29DE434CC767}" presName="node" presStyleLbl="node1" presStyleIdx="2" presStyleCnt="5">
        <dgm:presLayoutVars>
          <dgm:bulletEnabled val="1"/>
        </dgm:presLayoutVars>
      </dgm:prSet>
      <dgm:spPr/>
    </dgm:pt>
    <dgm:pt modelId="{BF77DC05-F230-4082-9971-24CA042D5CE2}" type="pres">
      <dgm:prSet presAssocID="{B3B33B09-AB7C-4F20-9554-EB8968370676}" presName="sibTrans" presStyleLbl="sibTrans2D1" presStyleIdx="2" presStyleCnt="5"/>
      <dgm:spPr/>
    </dgm:pt>
    <dgm:pt modelId="{D5496053-2CB8-4F36-8CC6-E73E0C5C9A60}" type="pres">
      <dgm:prSet presAssocID="{B3B33B09-AB7C-4F20-9554-EB8968370676}" presName="connectorText" presStyleLbl="sibTrans2D1" presStyleIdx="2" presStyleCnt="5"/>
      <dgm:spPr/>
    </dgm:pt>
    <dgm:pt modelId="{7B33F99B-130B-47B7-BD3F-BDA9D138DA87}" type="pres">
      <dgm:prSet presAssocID="{DBF51681-2B7D-4915-9F40-5706B9B36758}" presName="node" presStyleLbl="node1" presStyleIdx="3" presStyleCnt="5">
        <dgm:presLayoutVars>
          <dgm:bulletEnabled val="1"/>
        </dgm:presLayoutVars>
      </dgm:prSet>
      <dgm:spPr/>
    </dgm:pt>
    <dgm:pt modelId="{136E0B13-BF9B-41E4-88D2-02B760646A2C}" type="pres">
      <dgm:prSet presAssocID="{BAC52F28-B352-4B7F-B58A-53B276D75930}" presName="sibTrans" presStyleLbl="sibTrans2D1" presStyleIdx="3" presStyleCnt="5"/>
      <dgm:spPr/>
    </dgm:pt>
    <dgm:pt modelId="{5B6F9B96-8C19-4B36-B5E4-3BFF788C2349}" type="pres">
      <dgm:prSet presAssocID="{BAC52F28-B352-4B7F-B58A-53B276D75930}" presName="connectorText" presStyleLbl="sibTrans2D1" presStyleIdx="3" presStyleCnt="5"/>
      <dgm:spPr/>
    </dgm:pt>
    <dgm:pt modelId="{263DCA9E-5E8B-4ECB-9D54-0D1569026B1C}" type="pres">
      <dgm:prSet presAssocID="{929B9F44-5F6C-4641-95DA-BEC739297863}" presName="node" presStyleLbl="node1" presStyleIdx="4" presStyleCnt="5">
        <dgm:presLayoutVars>
          <dgm:bulletEnabled val="1"/>
        </dgm:presLayoutVars>
      </dgm:prSet>
      <dgm:spPr/>
    </dgm:pt>
    <dgm:pt modelId="{BD16BE6E-E8E8-48AB-8F2E-F3DB2A96BB25}" type="pres">
      <dgm:prSet presAssocID="{99792DC0-E0C5-4FAF-939E-FAB4743D3210}" presName="sibTrans" presStyleLbl="sibTrans2D1" presStyleIdx="4" presStyleCnt="5"/>
      <dgm:spPr/>
    </dgm:pt>
    <dgm:pt modelId="{0D69CD80-7112-4407-AC86-46A54903EC4F}" type="pres">
      <dgm:prSet presAssocID="{99792DC0-E0C5-4FAF-939E-FAB4743D3210}" presName="connectorText" presStyleLbl="sibTrans2D1" presStyleIdx="4" presStyleCnt="5"/>
      <dgm:spPr/>
    </dgm:pt>
  </dgm:ptLst>
  <dgm:cxnLst>
    <dgm:cxn modelId="{CF187305-5A55-414D-903C-3D4A6F85D564}" type="presOf" srcId="{B3B33B09-AB7C-4F20-9554-EB8968370676}" destId="{BF77DC05-F230-4082-9971-24CA042D5CE2}" srcOrd="0" destOrd="0" presId="urn:microsoft.com/office/officeart/2005/8/layout/cycle2"/>
    <dgm:cxn modelId="{9570250B-3A22-4F11-A968-E0E25902BD79}" type="presOf" srcId="{929B9F44-5F6C-4641-95DA-BEC739297863}" destId="{263DCA9E-5E8B-4ECB-9D54-0D1569026B1C}" srcOrd="0" destOrd="0" presId="urn:microsoft.com/office/officeart/2005/8/layout/cycle2"/>
    <dgm:cxn modelId="{EFB58413-614A-4A6A-A05D-094F01C9F4AC}" type="presOf" srcId="{B3B33B09-AB7C-4F20-9554-EB8968370676}" destId="{D5496053-2CB8-4F36-8CC6-E73E0C5C9A60}" srcOrd="1" destOrd="0" presId="urn:microsoft.com/office/officeart/2005/8/layout/cycle2"/>
    <dgm:cxn modelId="{56E59D3C-2A7E-42FD-B915-8C8F5D715E4C}" srcId="{989E8841-E7C8-4EB3-80A1-0CDA9B87BB13}" destId="{84FF8D12-2DC3-4237-A51A-29DE434CC767}" srcOrd="2" destOrd="0" parTransId="{E5038BCA-26D4-4B95-A6C5-71D347D9AFAB}" sibTransId="{B3B33B09-AB7C-4F20-9554-EB8968370676}"/>
    <dgm:cxn modelId="{CF76DA6C-7288-4560-A700-20BBFA4D7210}" srcId="{989E8841-E7C8-4EB3-80A1-0CDA9B87BB13}" destId="{33390DA0-3932-46B3-87F6-8CA873C960BC}" srcOrd="0" destOrd="0" parTransId="{DF438E2F-C405-4585-8547-DDBFA425F6D0}" sibTransId="{AAE2E3D0-C7EF-4414-BE11-5BE0B464117F}"/>
    <dgm:cxn modelId="{9971724E-69A9-4507-BE26-09CF2091ABE9}" type="presOf" srcId="{AAE2E3D0-C7EF-4414-BE11-5BE0B464117F}" destId="{B6185058-958E-4180-9181-178FC3069E78}" srcOrd="1" destOrd="0" presId="urn:microsoft.com/office/officeart/2005/8/layout/cycle2"/>
    <dgm:cxn modelId="{8F0C8C97-ED0C-416F-B343-CF42CCA2D7BF}" type="presOf" srcId="{1A80723F-37A8-42B8-85FF-7C60CEAE229B}" destId="{1C34C5AA-E243-4139-9644-7386DBDE2A55}" srcOrd="0" destOrd="0" presId="urn:microsoft.com/office/officeart/2005/8/layout/cycle2"/>
    <dgm:cxn modelId="{57CAD0A3-11E1-4B18-BC52-FB321E02FB1D}" type="presOf" srcId="{DBF51681-2B7D-4915-9F40-5706B9B36758}" destId="{7B33F99B-130B-47B7-BD3F-BDA9D138DA87}" srcOrd="0" destOrd="0" presId="urn:microsoft.com/office/officeart/2005/8/layout/cycle2"/>
    <dgm:cxn modelId="{BADDBDAF-1BBF-49FB-A464-58C2DB59D1F5}" type="presOf" srcId="{84FF8D12-2DC3-4237-A51A-29DE434CC767}" destId="{F34AF14C-6A01-4B5E-A3B1-42DDD32CC4F2}" srcOrd="0" destOrd="0" presId="urn:microsoft.com/office/officeart/2005/8/layout/cycle2"/>
    <dgm:cxn modelId="{3ABD5ABB-8BB8-4738-A85F-326BE96D6C2E}" type="presOf" srcId="{BAC52F28-B352-4B7F-B58A-53B276D75930}" destId="{5B6F9B96-8C19-4B36-B5E4-3BFF788C2349}" srcOrd="1" destOrd="0" presId="urn:microsoft.com/office/officeart/2005/8/layout/cycle2"/>
    <dgm:cxn modelId="{3D5204BD-F06D-4F30-A3A1-5169B30BB1F1}" srcId="{989E8841-E7C8-4EB3-80A1-0CDA9B87BB13}" destId="{DBF51681-2B7D-4915-9F40-5706B9B36758}" srcOrd="3" destOrd="0" parTransId="{BFEEA342-EB42-4E85-B737-9AD7C4812BEA}" sibTransId="{BAC52F28-B352-4B7F-B58A-53B276D75930}"/>
    <dgm:cxn modelId="{8F8576BE-082E-4CFF-A467-E0FCB12E54B8}" type="presOf" srcId="{33390DA0-3932-46B3-87F6-8CA873C960BC}" destId="{C81A146B-3B53-4AFE-AE42-78FF57DE9579}" srcOrd="0" destOrd="0" presId="urn:microsoft.com/office/officeart/2005/8/layout/cycle2"/>
    <dgm:cxn modelId="{E19981C0-130C-4742-91CC-78997209B5C3}" type="presOf" srcId="{989E8841-E7C8-4EB3-80A1-0CDA9B87BB13}" destId="{E6DBD5ED-F188-4F11-BD06-03A2F3179AB4}" srcOrd="0" destOrd="0" presId="urn:microsoft.com/office/officeart/2005/8/layout/cycle2"/>
    <dgm:cxn modelId="{8E028AC6-6052-4868-A3D7-816E9363A27A}" srcId="{989E8841-E7C8-4EB3-80A1-0CDA9B87BB13}" destId="{929B9F44-5F6C-4641-95DA-BEC739297863}" srcOrd="4" destOrd="0" parTransId="{DA2389EE-DCFE-4DA0-99BE-86662D351BD0}" sibTransId="{99792DC0-E0C5-4FAF-939E-FAB4743D3210}"/>
    <dgm:cxn modelId="{5D58DFCE-7E3A-4C7E-9AD0-6EC4DD8C6378}" type="presOf" srcId="{AAE2E3D0-C7EF-4414-BE11-5BE0B464117F}" destId="{3A21507F-B074-4CF0-A906-72BBB1913B03}" srcOrd="0" destOrd="0" presId="urn:microsoft.com/office/officeart/2005/8/layout/cycle2"/>
    <dgm:cxn modelId="{FE963DCF-39DF-4310-AC7D-22F83391C167}" type="presOf" srcId="{99792DC0-E0C5-4FAF-939E-FAB4743D3210}" destId="{0D69CD80-7112-4407-AC86-46A54903EC4F}" srcOrd="1" destOrd="0" presId="urn:microsoft.com/office/officeart/2005/8/layout/cycle2"/>
    <dgm:cxn modelId="{65DB77D9-D49B-44D6-828C-9C4BFA25267E}" srcId="{989E8841-E7C8-4EB3-80A1-0CDA9B87BB13}" destId="{CF66F9CA-5CCF-47BD-B944-17AFDAA43689}" srcOrd="1" destOrd="0" parTransId="{5BD2C508-974E-40D4-86FF-70ECFBA45117}" sibTransId="{1A80723F-37A8-42B8-85FF-7C60CEAE229B}"/>
    <dgm:cxn modelId="{8C66B6D9-DF05-4E21-B6D3-0FBC50D0B3B2}" type="presOf" srcId="{99792DC0-E0C5-4FAF-939E-FAB4743D3210}" destId="{BD16BE6E-E8E8-48AB-8F2E-F3DB2A96BB25}" srcOrd="0" destOrd="0" presId="urn:microsoft.com/office/officeart/2005/8/layout/cycle2"/>
    <dgm:cxn modelId="{CD8136DE-EBDF-484B-97E0-A956A75C71DD}" type="presOf" srcId="{BAC52F28-B352-4B7F-B58A-53B276D75930}" destId="{136E0B13-BF9B-41E4-88D2-02B760646A2C}" srcOrd="0" destOrd="0" presId="urn:microsoft.com/office/officeart/2005/8/layout/cycle2"/>
    <dgm:cxn modelId="{B838A8EF-220D-47DB-BCF3-6EDE2259D1D1}" type="presOf" srcId="{CF66F9CA-5CCF-47BD-B944-17AFDAA43689}" destId="{708C079C-4307-481B-963A-B1AA1C4BC176}" srcOrd="0" destOrd="0" presId="urn:microsoft.com/office/officeart/2005/8/layout/cycle2"/>
    <dgm:cxn modelId="{9C4889FC-34C2-471B-A0CA-53F738A8B1A1}" type="presOf" srcId="{1A80723F-37A8-42B8-85FF-7C60CEAE229B}" destId="{94B4D999-1E2E-4B53-94A2-939C5DFC45E5}" srcOrd="1" destOrd="0" presId="urn:microsoft.com/office/officeart/2005/8/layout/cycle2"/>
    <dgm:cxn modelId="{1B942201-E289-4CA2-A423-5F856708F33D}" type="presParOf" srcId="{E6DBD5ED-F188-4F11-BD06-03A2F3179AB4}" destId="{C81A146B-3B53-4AFE-AE42-78FF57DE9579}" srcOrd="0" destOrd="0" presId="urn:microsoft.com/office/officeart/2005/8/layout/cycle2"/>
    <dgm:cxn modelId="{D120F9AD-5C31-45FB-98A0-3F9FC793CDC6}" type="presParOf" srcId="{E6DBD5ED-F188-4F11-BD06-03A2F3179AB4}" destId="{3A21507F-B074-4CF0-A906-72BBB1913B03}" srcOrd="1" destOrd="0" presId="urn:microsoft.com/office/officeart/2005/8/layout/cycle2"/>
    <dgm:cxn modelId="{D7C8F3C1-4B3E-420F-ABDC-EC9C4D173014}" type="presParOf" srcId="{3A21507F-B074-4CF0-A906-72BBB1913B03}" destId="{B6185058-958E-4180-9181-178FC3069E78}" srcOrd="0" destOrd="0" presId="urn:microsoft.com/office/officeart/2005/8/layout/cycle2"/>
    <dgm:cxn modelId="{29403AC3-28AD-44B7-8AF4-C3A8C45F031D}" type="presParOf" srcId="{E6DBD5ED-F188-4F11-BD06-03A2F3179AB4}" destId="{708C079C-4307-481B-963A-B1AA1C4BC176}" srcOrd="2" destOrd="0" presId="urn:microsoft.com/office/officeart/2005/8/layout/cycle2"/>
    <dgm:cxn modelId="{45EABD4F-3CD7-49FD-882D-E9EC2C141BBC}" type="presParOf" srcId="{E6DBD5ED-F188-4F11-BD06-03A2F3179AB4}" destId="{1C34C5AA-E243-4139-9644-7386DBDE2A55}" srcOrd="3" destOrd="0" presId="urn:microsoft.com/office/officeart/2005/8/layout/cycle2"/>
    <dgm:cxn modelId="{FB198606-8191-4A05-A964-E676530418B0}" type="presParOf" srcId="{1C34C5AA-E243-4139-9644-7386DBDE2A55}" destId="{94B4D999-1E2E-4B53-94A2-939C5DFC45E5}" srcOrd="0" destOrd="0" presId="urn:microsoft.com/office/officeart/2005/8/layout/cycle2"/>
    <dgm:cxn modelId="{D0164C43-D52C-476A-BE30-CC3430D4238D}" type="presParOf" srcId="{E6DBD5ED-F188-4F11-BD06-03A2F3179AB4}" destId="{F34AF14C-6A01-4B5E-A3B1-42DDD32CC4F2}" srcOrd="4" destOrd="0" presId="urn:microsoft.com/office/officeart/2005/8/layout/cycle2"/>
    <dgm:cxn modelId="{96ABF502-A352-4756-B20F-33F78F3A15FF}" type="presParOf" srcId="{E6DBD5ED-F188-4F11-BD06-03A2F3179AB4}" destId="{BF77DC05-F230-4082-9971-24CA042D5CE2}" srcOrd="5" destOrd="0" presId="urn:microsoft.com/office/officeart/2005/8/layout/cycle2"/>
    <dgm:cxn modelId="{26FBA609-3661-453C-8D50-A87CEA3D253A}" type="presParOf" srcId="{BF77DC05-F230-4082-9971-24CA042D5CE2}" destId="{D5496053-2CB8-4F36-8CC6-E73E0C5C9A60}" srcOrd="0" destOrd="0" presId="urn:microsoft.com/office/officeart/2005/8/layout/cycle2"/>
    <dgm:cxn modelId="{D320544A-F5B9-449C-9B08-CBD0C6BC9EDF}" type="presParOf" srcId="{E6DBD5ED-F188-4F11-BD06-03A2F3179AB4}" destId="{7B33F99B-130B-47B7-BD3F-BDA9D138DA87}" srcOrd="6" destOrd="0" presId="urn:microsoft.com/office/officeart/2005/8/layout/cycle2"/>
    <dgm:cxn modelId="{2AC8DC8A-60FC-4ADE-B3F7-1C0DEFFCDDC6}" type="presParOf" srcId="{E6DBD5ED-F188-4F11-BD06-03A2F3179AB4}" destId="{136E0B13-BF9B-41E4-88D2-02B760646A2C}" srcOrd="7" destOrd="0" presId="urn:microsoft.com/office/officeart/2005/8/layout/cycle2"/>
    <dgm:cxn modelId="{FCDC0B1F-54E1-4D37-B7DB-5A41EEBAE2C3}" type="presParOf" srcId="{136E0B13-BF9B-41E4-88D2-02B760646A2C}" destId="{5B6F9B96-8C19-4B36-B5E4-3BFF788C2349}" srcOrd="0" destOrd="0" presId="urn:microsoft.com/office/officeart/2005/8/layout/cycle2"/>
    <dgm:cxn modelId="{5D355FD0-E7E1-48A9-A2AB-74CC6D3D1BC2}" type="presParOf" srcId="{E6DBD5ED-F188-4F11-BD06-03A2F3179AB4}" destId="{263DCA9E-5E8B-4ECB-9D54-0D1569026B1C}" srcOrd="8" destOrd="0" presId="urn:microsoft.com/office/officeart/2005/8/layout/cycle2"/>
    <dgm:cxn modelId="{6BBD7EDC-4CB3-4C61-B1B9-4D678A9E27E7}" type="presParOf" srcId="{E6DBD5ED-F188-4F11-BD06-03A2F3179AB4}" destId="{BD16BE6E-E8E8-48AB-8F2E-F3DB2A96BB25}" srcOrd="9" destOrd="0" presId="urn:microsoft.com/office/officeart/2005/8/layout/cycle2"/>
    <dgm:cxn modelId="{6E364DB2-1E71-4584-8DE8-3AF6379901C2}" type="presParOf" srcId="{BD16BE6E-E8E8-48AB-8F2E-F3DB2A96BB25}" destId="{0D69CD80-7112-4407-AC86-46A54903EC4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1A146B-3B53-4AFE-AE42-78FF57DE9579}">
      <dsp:nvSpPr>
        <dsp:cNvPr id="0" name=""/>
        <dsp:cNvSpPr/>
      </dsp:nvSpPr>
      <dsp:spPr>
        <a:xfrm>
          <a:off x="2919422" y="1982"/>
          <a:ext cx="2023058" cy="2023058"/>
        </a:xfrm>
        <a:prstGeom prst="ellips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>
              <a:latin typeface="Aptos Display" panose="020F0302020204030204"/>
            </a:rPr>
            <a:t>Dynamiques de prix complexes</a:t>
          </a:r>
        </a:p>
      </dsp:txBody>
      <dsp:txXfrm>
        <a:off x="3215692" y="298252"/>
        <a:ext cx="1430518" cy="1430518"/>
      </dsp:txXfrm>
    </dsp:sp>
    <dsp:sp modelId="{3A21507F-B074-4CF0-A906-72BBB1913B03}">
      <dsp:nvSpPr>
        <dsp:cNvPr id="0" name=""/>
        <dsp:cNvSpPr/>
      </dsp:nvSpPr>
      <dsp:spPr>
        <a:xfrm rot="2160000">
          <a:off x="4878867" y="1556680"/>
          <a:ext cx="539150" cy="682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4894312" y="1645700"/>
        <a:ext cx="377405" cy="409670"/>
      </dsp:txXfrm>
    </dsp:sp>
    <dsp:sp modelId="{708C079C-4307-481B-963A-B1AA1C4BC176}">
      <dsp:nvSpPr>
        <dsp:cNvPr id="0" name=""/>
        <dsp:cNvSpPr/>
      </dsp:nvSpPr>
      <dsp:spPr>
        <a:xfrm>
          <a:off x="5379095" y="1789039"/>
          <a:ext cx="2023058" cy="2023058"/>
        </a:xfrm>
        <a:prstGeom prst="ellipse">
          <a:avLst/>
        </a:prstGeom>
        <a:solidFill>
          <a:schemeClr val="accent3">
            <a:shade val="80000"/>
            <a:hueOff val="-64499"/>
            <a:satOff val="-13247"/>
            <a:lumOff val="99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>
              <a:latin typeface="Aptos Display" panose="020F0302020204030204"/>
            </a:rPr>
            <a:t>Production sous-adaptée</a:t>
          </a:r>
        </a:p>
      </dsp:txBody>
      <dsp:txXfrm>
        <a:off x="5675365" y="2085309"/>
        <a:ext cx="1430518" cy="1430518"/>
      </dsp:txXfrm>
    </dsp:sp>
    <dsp:sp modelId="{1C34C5AA-E243-4139-9644-7386DBDE2A55}">
      <dsp:nvSpPr>
        <dsp:cNvPr id="0" name=""/>
        <dsp:cNvSpPr/>
      </dsp:nvSpPr>
      <dsp:spPr>
        <a:xfrm rot="6480000">
          <a:off x="5656008" y="3890424"/>
          <a:ext cx="539150" cy="682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-64629"/>
            <a:satOff val="-13070"/>
            <a:lumOff val="95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 rot="10800000">
        <a:off x="5761871" y="3950066"/>
        <a:ext cx="377405" cy="409670"/>
      </dsp:txXfrm>
    </dsp:sp>
    <dsp:sp modelId="{F34AF14C-6A01-4B5E-A3B1-42DDD32CC4F2}">
      <dsp:nvSpPr>
        <dsp:cNvPr id="0" name=""/>
        <dsp:cNvSpPr/>
      </dsp:nvSpPr>
      <dsp:spPr>
        <a:xfrm>
          <a:off x="4439583" y="4680558"/>
          <a:ext cx="2023058" cy="2023058"/>
        </a:xfrm>
        <a:prstGeom prst="ellipse">
          <a:avLst/>
        </a:prstGeom>
        <a:solidFill>
          <a:schemeClr val="accent3">
            <a:shade val="80000"/>
            <a:hueOff val="-128999"/>
            <a:satOff val="-26493"/>
            <a:lumOff val="1988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>
              <a:latin typeface="Aptos Display" panose="020F0302020204030204"/>
            </a:rPr>
            <a:t>Politiques peu sévères (dont SRU)</a:t>
          </a:r>
        </a:p>
      </dsp:txBody>
      <dsp:txXfrm>
        <a:off x="4735853" y="4976828"/>
        <a:ext cx="1430518" cy="1430518"/>
      </dsp:txXfrm>
    </dsp:sp>
    <dsp:sp modelId="{BF77DC05-F230-4082-9971-24CA042D5CE2}">
      <dsp:nvSpPr>
        <dsp:cNvPr id="0" name=""/>
        <dsp:cNvSpPr/>
      </dsp:nvSpPr>
      <dsp:spPr>
        <a:xfrm rot="10800000">
          <a:off x="3676635" y="5350696"/>
          <a:ext cx="539150" cy="682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-129259"/>
            <a:satOff val="-26139"/>
            <a:lumOff val="191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 rot="10800000">
        <a:off x="3838380" y="5487252"/>
        <a:ext cx="377405" cy="409670"/>
      </dsp:txXfrm>
    </dsp:sp>
    <dsp:sp modelId="{7B33F99B-130B-47B7-BD3F-BDA9D138DA87}">
      <dsp:nvSpPr>
        <dsp:cNvPr id="0" name=""/>
        <dsp:cNvSpPr/>
      </dsp:nvSpPr>
      <dsp:spPr>
        <a:xfrm>
          <a:off x="1399261" y="4680558"/>
          <a:ext cx="2023058" cy="2023058"/>
        </a:xfrm>
        <a:prstGeom prst="ellipse">
          <a:avLst/>
        </a:prstGeom>
        <a:solidFill>
          <a:schemeClr val="accent3">
            <a:shade val="80000"/>
            <a:hueOff val="-193498"/>
            <a:satOff val="-39740"/>
            <a:lumOff val="298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>
              <a:latin typeface="Aptos Display" panose="020F0302020204030204"/>
            </a:rPr>
            <a:t>Logement social : situation très tendue</a:t>
          </a:r>
          <a:endParaRPr lang="fr-FR" sz="2100" kern="1200"/>
        </a:p>
      </dsp:txBody>
      <dsp:txXfrm>
        <a:off x="1695531" y="4976828"/>
        <a:ext cx="1430518" cy="1430518"/>
      </dsp:txXfrm>
    </dsp:sp>
    <dsp:sp modelId="{136E0B13-BF9B-41E4-88D2-02B760646A2C}">
      <dsp:nvSpPr>
        <dsp:cNvPr id="0" name=""/>
        <dsp:cNvSpPr/>
      </dsp:nvSpPr>
      <dsp:spPr>
        <a:xfrm rot="15120000">
          <a:off x="1676174" y="3919449"/>
          <a:ext cx="539150" cy="682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-193888"/>
            <a:satOff val="-39209"/>
            <a:lumOff val="2874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 rot="10800000">
        <a:off x="1782037" y="4132919"/>
        <a:ext cx="377405" cy="409670"/>
      </dsp:txXfrm>
    </dsp:sp>
    <dsp:sp modelId="{263DCA9E-5E8B-4ECB-9D54-0D1569026B1C}">
      <dsp:nvSpPr>
        <dsp:cNvPr id="0" name=""/>
        <dsp:cNvSpPr/>
      </dsp:nvSpPr>
      <dsp:spPr>
        <a:xfrm>
          <a:off x="459749" y="1789039"/>
          <a:ext cx="2023058" cy="2023058"/>
        </a:xfrm>
        <a:prstGeom prst="ellipse">
          <a:avLst/>
        </a:prstGeom>
        <a:solidFill>
          <a:schemeClr val="accent3">
            <a:shade val="80000"/>
            <a:hueOff val="-257998"/>
            <a:satOff val="-52986"/>
            <a:lumOff val="397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>
              <a:latin typeface="Aptos Display" panose="020F0302020204030204"/>
            </a:rPr>
            <a:t>Secteur clé en France</a:t>
          </a:r>
          <a:endParaRPr lang="fr-FR" sz="2100" kern="1200"/>
        </a:p>
      </dsp:txBody>
      <dsp:txXfrm>
        <a:off x="756019" y="2085309"/>
        <a:ext cx="1430518" cy="1430518"/>
      </dsp:txXfrm>
    </dsp:sp>
    <dsp:sp modelId="{BD16BE6E-E8E8-48AB-8F2E-F3DB2A96BB25}">
      <dsp:nvSpPr>
        <dsp:cNvPr id="0" name=""/>
        <dsp:cNvSpPr/>
      </dsp:nvSpPr>
      <dsp:spPr>
        <a:xfrm rot="19440000">
          <a:off x="2419195" y="1574618"/>
          <a:ext cx="539150" cy="682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-258518"/>
            <a:satOff val="-52278"/>
            <a:lumOff val="383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2434640" y="1758710"/>
        <a:ext cx="377405" cy="4096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DC366-26EE-41E6-976C-FB5044DA1BC1}" type="datetimeFigureOut">
              <a:t>3/26/2025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40670-B72A-4D72-98D9-34AB94F71199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26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Je </a:t>
            </a:r>
            <a:r>
              <a:rPr lang="en-US" err="1">
                <a:ea typeface="Calibri"/>
                <a:cs typeface="Calibri"/>
              </a:rPr>
              <a:t>vais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vous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parler</a:t>
            </a:r>
            <a:r>
              <a:rPr lang="en-US">
                <a:ea typeface="Calibri"/>
                <a:cs typeface="Calibri"/>
              </a:rPr>
              <a:t> des </a:t>
            </a:r>
            <a:r>
              <a:rPr lang="en-US" err="1">
                <a:ea typeface="Calibri"/>
                <a:cs typeface="Calibri"/>
              </a:rPr>
              <a:t>acteurs</a:t>
            </a:r>
            <a:r>
              <a:rPr lang="en-US">
                <a:ea typeface="Calibri"/>
                <a:cs typeface="Calibri"/>
              </a:rPr>
              <a:t> qui </a:t>
            </a:r>
            <a:r>
              <a:rPr lang="en-US" err="1">
                <a:ea typeface="Calibri"/>
                <a:cs typeface="Calibri"/>
              </a:rPr>
              <a:t>régulent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effectivement</a:t>
            </a:r>
            <a:r>
              <a:rPr lang="en-US">
                <a:ea typeface="Calibri"/>
                <a:cs typeface="Calibri"/>
              </a:rPr>
              <a:t> la production de </a:t>
            </a:r>
            <a:r>
              <a:rPr lang="en-US" err="1">
                <a:ea typeface="Calibri"/>
                <a:cs typeface="Calibri"/>
              </a:rPr>
              <a:t>logement</a:t>
            </a:r>
            <a:r>
              <a:rPr lang="en-US">
                <a:ea typeface="Calibri"/>
                <a:cs typeface="Calibri"/>
              </a:rPr>
              <a:t>, les </a:t>
            </a:r>
            <a:r>
              <a:rPr lang="en-US" err="1">
                <a:ea typeface="Calibri"/>
                <a:cs typeface="Calibri"/>
              </a:rPr>
              <a:t>aménageurs</a:t>
            </a:r>
            <a:r>
              <a:rPr lang="en-US">
                <a:ea typeface="Calibri"/>
                <a:cs typeface="Calibri"/>
              </a:rPr>
              <a:t> publics et les politiques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40670-B72A-4D72-98D9-34AB94F71199}" type="slidenum">
              <a:rPr lang="fr-FR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765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78588-FC76-CBDB-C9D7-51D323CB5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5865380-67F4-BBB6-E03F-7B3E771ACC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36A5EBE-E807-52CD-27AF-96F5D3F5B2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20k ha </a:t>
            </a:r>
            <a:r>
              <a:rPr lang="en-US" err="1"/>
              <a:t>dispos</a:t>
            </a:r>
            <a:r>
              <a:rPr lang="en-US"/>
              <a:t> à </a:t>
            </a:r>
            <a:r>
              <a:rPr lang="en-US" err="1"/>
              <a:t>l'urba</a:t>
            </a:r>
            <a:r>
              <a:rPr lang="en-US"/>
              <a:t>° </a:t>
            </a:r>
            <a:r>
              <a:rPr lang="en-US" err="1"/>
              <a:t>d'après</a:t>
            </a:r>
            <a:r>
              <a:rPr lang="en-US"/>
              <a:t> plans occupation des sols et PLU </a:t>
            </a:r>
            <a:r>
              <a:rPr lang="en-US" err="1"/>
              <a:t>IdF</a:t>
            </a:r>
            <a:endParaRPr lang="fr-FR" err="1"/>
          </a:p>
          <a:p>
            <a:r>
              <a:rPr lang="en-US"/>
              <a:t>MAIS densification </a:t>
            </a:r>
            <a:r>
              <a:rPr lang="en-US" err="1"/>
              <a:t>privilégiée</a:t>
            </a:r>
            <a:r>
              <a:rPr lang="en-US"/>
              <a:t> dans zones déjà </a:t>
            </a:r>
            <a:r>
              <a:rPr lang="en-US" err="1"/>
              <a:t>denses</a:t>
            </a:r>
            <a:r>
              <a:rPr lang="en-US"/>
              <a:t> (</a:t>
            </a:r>
            <a:r>
              <a:rPr lang="en-US" err="1"/>
              <a:t>donc</a:t>
            </a:r>
            <a:r>
              <a:rPr lang="en-US"/>
              <a:t> </a:t>
            </a:r>
            <a:r>
              <a:rPr lang="en-US" err="1"/>
              <a:t>comme</a:t>
            </a:r>
            <a:r>
              <a:rPr lang="en-US"/>
              <a:t> on </a:t>
            </a:r>
            <a:r>
              <a:rPr lang="en-US" err="1"/>
              <a:t>l'a</a:t>
            </a:r>
            <a:r>
              <a:rPr lang="en-US"/>
              <a:t> </a:t>
            </a:r>
            <a:r>
              <a:rPr lang="en-US" err="1"/>
              <a:t>dit</a:t>
            </a:r>
            <a:r>
              <a:rPr lang="en-US"/>
              <a:t> déjà </a:t>
            </a:r>
            <a:r>
              <a:rPr lang="en-US" err="1"/>
              <a:t>cheres</a:t>
            </a:r>
            <a:r>
              <a:rPr lang="en-US"/>
              <a:t> et </a:t>
            </a:r>
            <a:r>
              <a:rPr lang="en-US" err="1"/>
              <a:t>inabordables</a:t>
            </a:r>
            <a:r>
              <a:rPr lang="en-US"/>
              <a:t> m pour </a:t>
            </a:r>
            <a:r>
              <a:rPr lang="en-US" err="1"/>
              <a:t>amgeurs</a:t>
            </a:r>
            <a:r>
              <a:rPr lang="en-US"/>
              <a:t>) : extension </a:t>
            </a:r>
            <a:r>
              <a:rPr lang="en-US" err="1"/>
              <a:t>raisonnée</a:t>
            </a:r>
            <a:r>
              <a:rPr lang="en-US"/>
              <a:t> pour </a:t>
            </a:r>
            <a:r>
              <a:rPr lang="en-US" err="1"/>
              <a:t>éviter</a:t>
            </a:r>
            <a:r>
              <a:rPr lang="en-US"/>
              <a:t> </a:t>
            </a:r>
            <a:r>
              <a:rPr lang="en-US" err="1"/>
              <a:t>dvppt</a:t>
            </a:r>
            <a:r>
              <a:rPr lang="en-US"/>
              <a:t> encore + </a:t>
            </a:r>
            <a:r>
              <a:rPr lang="en-US" err="1"/>
              <a:t>éloigné</a:t>
            </a:r>
            <a:r>
              <a:rPr lang="en-US"/>
              <a:t> ? (</a:t>
            </a:r>
            <a:r>
              <a:rPr lang="en-US" err="1"/>
              <a:t>leur</a:t>
            </a:r>
            <a:r>
              <a:rPr lang="en-US"/>
              <a:t> opinion à EUX (SEULS?), </a:t>
            </a:r>
            <a:r>
              <a:rPr lang="en-US" err="1"/>
              <a:t>en</a:t>
            </a:r>
            <a:r>
              <a:rPr lang="en-US"/>
              <a:t> 2015) </a:t>
            </a:r>
            <a:endParaRPr lang="fr-FR">
              <a:ea typeface="Calibri"/>
              <a:cs typeface="Calibri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A16A56-DC7F-0728-4E0F-6BB19CF5C5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40670-B72A-4D72-98D9-34AB94F71199}" type="slidenum">
              <a:rPr lang="fr-FR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82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Baisse</a:t>
            </a:r>
            <a:r>
              <a:rPr lang="en-US"/>
              <a:t> </a:t>
            </a:r>
            <a:r>
              <a:rPr lang="en-US" err="1"/>
              <a:t>attractivité</a:t>
            </a:r>
            <a:r>
              <a:rPr lang="en-US"/>
              <a:t> ZAC (Avant, 30% des </a:t>
            </a:r>
            <a:r>
              <a:rPr lang="en-US" err="1"/>
              <a:t>logements</a:t>
            </a:r>
            <a:r>
              <a:rPr lang="en-US"/>
              <a:t> </a:t>
            </a:r>
            <a:r>
              <a:rPr lang="en-US" err="1"/>
              <a:t>commencés</a:t>
            </a:r>
            <a:r>
              <a:rPr lang="en-US"/>
              <a:t> </a:t>
            </a:r>
            <a:r>
              <a:rPr lang="en-US" err="1"/>
              <a:t>étaient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ZAC, </a:t>
            </a:r>
            <a:r>
              <a:rPr lang="en-US" err="1"/>
              <a:t>ajd</a:t>
            </a:r>
            <a:r>
              <a:rPr lang="en-US"/>
              <a:t>(2010) 15%), </a:t>
            </a:r>
            <a:r>
              <a:rPr lang="en-US" err="1"/>
              <a:t>ajd</a:t>
            </a:r>
            <a:r>
              <a:rPr lang="en-US"/>
              <a:t> + </a:t>
            </a:r>
            <a:r>
              <a:rPr lang="en-US" err="1"/>
              <a:t>lourdes</a:t>
            </a:r>
            <a:r>
              <a:rPr lang="en-US"/>
              <a:t> &amp; - </a:t>
            </a:r>
            <a:r>
              <a:rPr lang="en-US" err="1"/>
              <a:t>sûres</a:t>
            </a:r>
            <a:r>
              <a:rPr lang="en-US"/>
              <a:t> </a:t>
            </a:r>
            <a:r>
              <a:rPr lang="en-US" err="1"/>
              <a:t>juridiquement</a:t>
            </a:r>
            <a:r>
              <a:rPr lang="en-US"/>
              <a:t> pour les </a:t>
            </a:r>
            <a:r>
              <a:rPr lang="en-US" err="1"/>
              <a:t>collectivités</a:t>
            </a:r>
            <a:endParaRPr lang="en-US" err="1">
              <a:ea typeface="Calibri"/>
              <a:cs typeface="Calibri"/>
            </a:endParaRPr>
          </a:p>
          <a:p>
            <a:r>
              <a:rPr lang="en-US" err="1"/>
              <a:t>Retournement</a:t>
            </a:r>
            <a:r>
              <a:rPr lang="en-US"/>
              <a:t> </a:t>
            </a:r>
            <a:r>
              <a:rPr lang="en-US" err="1"/>
              <a:t>immo</a:t>
            </a:r>
            <a:r>
              <a:rPr lang="en-US"/>
              <a:t> 90s, </a:t>
            </a:r>
            <a:r>
              <a:rPr lang="en-US" err="1"/>
              <a:t>opérateurs</a:t>
            </a:r>
            <a:r>
              <a:rPr lang="en-US"/>
              <a:t> </a:t>
            </a:r>
            <a:r>
              <a:rPr lang="en-US" err="1"/>
              <a:t>privés</a:t>
            </a:r>
            <a:r>
              <a:rPr lang="en-US"/>
              <a:t> se </a:t>
            </a:r>
            <a:r>
              <a:rPr lang="en-US" err="1"/>
              <a:t>sont</a:t>
            </a:r>
            <a:r>
              <a:rPr lang="en-US"/>
              <a:t> </a:t>
            </a:r>
            <a:r>
              <a:rPr lang="en-US" err="1"/>
              <a:t>repliés</a:t>
            </a:r>
            <a:r>
              <a:rPr lang="en-US"/>
              <a:t> sur </a:t>
            </a:r>
            <a:r>
              <a:rPr lang="en-US" err="1"/>
              <a:t>modèles</a:t>
            </a:r>
            <a:r>
              <a:rPr lang="en-US"/>
              <a:t> </a:t>
            </a:r>
            <a:r>
              <a:rPr lang="en-US" err="1"/>
              <a:t>d'amg</a:t>
            </a:r>
            <a:r>
              <a:rPr lang="en-US"/>
              <a:t> de court </a:t>
            </a:r>
            <a:r>
              <a:rPr lang="en-US" err="1"/>
              <a:t>terme</a:t>
            </a:r>
            <a:r>
              <a:rPr lang="en-US"/>
              <a:t> </a:t>
            </a:r>
            <a:endParaRPr lang="fr-FR"/>
          </a:p>
          <a:p>
            <a:r>
              <a:rPr lang="en-US"/>
              <a:t>GPA : </a:t>
            </a:r>
            <a:r>
              <a:rPr lang="en-US" err="1"/>
              <a:t>signe</a:t>
            </a:r>
            <a:r>
              <a:rPr lang="en-US"/>
              <a:t> </a:t>
            </a:r>
            <a:r>
              <a:rPr lang="en-US" err="1"/>
              <a:t>d'une</a:t>
            </a:r>
            <a:r>
              <a:rPr lang="en-US"/>
              <a:t> implication + forte de </a:t>
            </a:r>
            <a:r>
              <a:rPr lang="en-US" err="1"/>
              <a:t>l'Etat</a:t>
            </a:r>
            <a:endParaRPr lang="en-US" err="1">
              <a:ea typeface="Calibri"/>
              <a:cs typeface="Calibri"/>
            </a:endParaRPr>
          </a:p>
          <a:p>
            <a:r>
              <a:rPr lang="en-US" err="1">
                <a:ea typeface="Calibri"/>
                <a:cs typeface="Calibri"/>
              </a:rPr>
              <a:t>Propals</a:t>
            </a:r>
            <a:r>
              <a:rPr lang="en-US">
                <a:ea typeface="Calibri"/>
                <a:cs typeface="Calibri"/>
              </a:rPr>
              <a:t> :</a:t>
            </a:r>
          </a:p>
          <a:p>
            <a:pPr marL="171450" indent="-171450">
              <a:buFont typeface="Calibri"/>
              <a:buChar char="-"/>
            </a:pPr>
            <a:r>
              <a:rPr lang="en-US" err="1">
                <a:ea typeface="Calibri"/>
                <a:cs typeface="Calibri"/>
              </a:rPr>
              <a:t>Redyn</a:t>
            </a:r>
            <a:r>
              <a:rPr lang="en-US">
                <a:ea typeface="Calibri"/>
                <a:cs typeface="Calibri"/>
              </a:rPr>
              <a:t> par retour villes </a:t>
            </a:r>
            <a:r>
              <a:rPr lang="en-US" err="1">
                <a:ea typeface="Calibri"/>
                <a:cs typeface="Calibri"/>
              </a:rPr>
              <a:t>nouvelles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Garder </a:t>
            </a:r>
            <a:r>
              <a:rPr lang="en-US" err="1">
                <a:ea typeface="Calibri"/>
                <a:cs typeface="Calibri"/>
              </a:rPr>
              <a:t>foncier</a:t>
            </a:r>
            <a:r>
              <a:rPr lang="en-US">
                <a:ea typeface="Calibri"/>
                <a:cs typeface="Calibri"/>
              </a:rPr>
              <a:t> public </a:t>
            </a:r>
            <a:r>
              <a:rPr lang="en-US" err="1">
                <a:ea typeface="Calibri"/>
                <a:cs typeface="Calibri"/>
              </a:rPr>
              <a:t>mais</a:t>
            </a:r>
            <a:r>
              <a:rPr lang="en-US">
                <a:ea typeface="Calibri"/>
                <a:cs typeface="Calibri"/>
              </a:rPr>
              <a:t> mise à </a:t>
            </a:r>
            <a:r>
              <a:rPr lang="en-US" err="1">
                <a:ea typeface="Calibri"/>
                <a:cs typeface="Calibri"/>
              </a:rPr>
              <a:t>dispo</a:t>
            </a:r>
            <a:r>
              <a:rPr lang="en-US">
                <a:ea typeface="Calibri"/>
                <a:cs typeface="Calibri"/>
              </a:rPr>
              <a:t> via Bail </a:t>
            </a:r>
            <a:r>
              <a:rPr lang="en-US" err="1">
                <a:ea typeface="Calibri"/>
                <a:cs typeface="Calibri"/>
              </a:rPr>
              <a:t>emphtéot</a:t>
            </a:r>
            <a:r>
              <a:rPr lang="en-US">
                <a:ea typeface="Calibri"/>
                <a:cs typeface="Calibri"/>
              </a:rPr>
              <a:t> / à </a:t>
            </a:r>
            <a:r>
              <a:rPr lang="en-US" err="1">
                <a:ea typeface="Calibri"/>
                <a:cs typeface="Calibri"/>
              </a:rPr>
              <a:t>constru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err="1">
                <a:ea typeface="Calibri"/>
                <a:cs typeface="Calibri"/>
              </a:rPr>
              <a:t>Evol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fiscalité</a:t>
            </a:r>
            <a:r>
              <a:rPr lang="en-US">
                <a:ea typeface="Calibri"/>
                <a:cs typeface="Calibri"/>
              </a:rPr>
              <a:t> (</a:t>
            </a:r>
            <a:r>
              <a:rPr lang="en-US"/>
              <a:t>pour inciter </a:t>
            </a:r>
            <a:r>
              <a:rPr lang="en-US" err="1"/>
              <a:t>proprios</a:t>
            </a:r>
            <a:r>
              <a:rPr lang="en-US"/>
              <a:t> à </a:t>
            </a:r>
            <a:r>
              <a:rPr lang="en-US" err="1"/>
              <a:t>vendre</a:t>
            </a:r>
            <a:r>
              <a:rPr lang="en-US"/>
              <a:t> terrains </a:t>
            </a:r>
            <a:r>
              <a:rPr lang="en-US" err="1"/>
              <a:t>inactifs</a:t>
            </a:r>
            <a:r>
              <a:rPr lang="en-US"/>
              <a:t>. </a:t>
            </a:r>
            <a:r>
              <a:rPr lang="en-US" err="1"/>
              <a:t>Révision</a:t>
            </a:r>
            <a:r>
              <a:rPr lang="en-US"/>
              <a:t> des bases </a:t>
            </a:r>
            <a:r>
              <a:rPr lang="en-US" err="1"/>
              <a:t>d’imposition</a:t>
            </a:r>
            <a:r>
              <a:rPr lang="en-US"/>
              <a:t> pour non </a:t>
            </a:r>
            <a:r>
              <a:rPr lang="en-US" err="1"/>
              <a:t>bâti</a:t>
            </a:r>
            <a:r>
              <a:rPr lang="en-US"/>
              <a:t> : prendre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compte</a:t>
            </a:r>
            <a:r>
              <a:rPr lang="en-US"/>
              <a:t> </a:t>
            </a:r>
            <a:r>
              <a:rPr lang="en-US" err="1"/>
              <a:t>valeur</a:t>
            </a:r>
            <a:r>
              <a:rPr lang="en-US"/>
              <a:t> </a:t>
            </a:r>
            <a:r>
              <a:rPr lang="en-US" err="1"/>
              <a:t>vénale</a:t>
            </a:r>
            <a:r>
              <a:rPr lang="en-US"/>
              <a:t> (as </a:t>
            </a:r>
            <a:r>
              <a:rPr lang="en-US" err="1"/>
              <a:t>Allemagne</a:t>
            </a:r>
            <a:r>
              <a:rPr lang="en-US"/>
              <a:t>, </a:t>
            </a:r>
            <a:r>
              <a:rPr lang="en-US" err="1"/>
              <a:t>etc</a:t>
            </a:r>
            <a:r>
              <a:rPr lang="en-US"/>
              <a:t>). Pour les ventes, modifier la taxation de la plus-value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prenant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compte</a:t>
            </a:r>
            <a:r>
              <a:rPr lang="en-US"/>
              <a:t> </a:t>
            </a:r>
            <a:r>
              <a:rPr lang="en-US" err="1"/>
              <a:t>l'inflation</a:t>
            </a:r>
            <a:r>
              <a:rPr lang="en-US"/>
              <a:t> </a:t>
            </a:r>
            <a:r>
              <a:rPr lang="en-US" err="1"/>
              <a:t>générale</a:t>
            </a:r>
            <a:r>
              <a:rPr lang="en-US"/>
              <a:t> (dc </a:t>
            </a:r>
            <a:r>
              <a:rPr lang="en-US" err="1"/>
              <a:t>moins</a:t>
            </a:r>
            <a:r>
              <a:rPr lang="en-US"/>
              <a:t> </a:t>
            </a:r>
            <a:r>
              <a:rPr lang="en-US" err="1"/>
              <a:t>imposés</a:t>
            </a:r>
            <a:r>
              <a:rPr lang="en-US"/>
              <a:t>))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40670-B72A-4D72-98D9-34AB94F71199}" type="slidenum">
              <a:rPr lang="fr-FR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778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 La Nation assure à </a:t>
            </a:r>
            <a:r>
              <a:rPr lang="en-US" i="1" err="1"/>
              <a:t>l'individu</a:t>
            </a:r>
            <a:r>
              <a:rPr lang="en-US" i="1"/>
              <a:t> et à la </a:t>
            </a:r>
            <a:r>
              <a:rPr lang="en-US" i="1" err="1"/>
              <a:t>famille</a:t>
            </a:r>
            <a:r>
              <a:rPr lang="en-US" i="1"/>
              <a:t> les conditions </a:t>
            </a:r>
            <a:r>
              <a:rPr lang="en-US" i="1" err="1"/>
              <a:t>nécessaires</a:t>
            </a:r>
            <a:r>
              <a:rPr lang="en-US" i="1"/>
              <a:t> à </a:t>
            </a:r>
            <a:r>
              <a:rPr lang="en-US" i="1" err="1"/>
              <a:t>leur</a:t>
            </a:r>
            <a:r>
              <a:rPr lang="en-US" i="1"/>
              <a:t> </a:t>
            </a:r>
            <a:r>
              <a:rPr lang="en-US" i="1" err="1"/>
              <a:t>développement</a:t>
            </a:r>
            <a:r>
              <a:rPr lang="en-US" i="1"/>
              <a:t>.</a:t>
            </a:r>
            <a:endParaRPr lang="fr-FR"/>
          </a:p>
          <a:p>
            <a:r>
              <a:rPr lang="en-US" i="1"/>
              <a:t>Elle </a:t>
            </a:r>
            <a:r>
              <a:rPr lang="en-US" i="1" err="1"/>
              <a:t>garantit</a:t>
            </a:r>
            <a:r>
              <a:rPr lang="en-US" i="1"/>
              <a:t> à </a:t>
            </a:r>
            <a:r>
              <a:rPr lang="en-US" i="1" err="1"/>
              <a:t>tous</a:t>
            </a:r>
            <a:r>
              <a:rPr lang="en-US" i="1"/>
              <a:t>, </a:t>
            </a:r>
            <a:r>
              <a:rPr lang="en-US" i="1" err="1"/>
              <a:t>notamment</a:t>
            </a:r>
            <a:r>
              <a:rPr lang="en-US" i="1"/>
              <a:t> à </a:t>
            </a:r>
            <a:r>
              <a:rPr lang="en-US" i="1" err="1"/>
              <a:t>l'enfant</a:t>
            </a:r>
            <a:r>
              <a:rPr lang="en-US" i="1"/>
              <a:t>, à la mère et aux vieux </a:t>
            </a:r>
            <a:r>
              <a:rPr lang="en-US" i="1" err="1"/>
              <a:t>travailleurs</a:t>
            </a:r>
            <a:r>
              <a:rPr lang="en-US" i="1"/>
              <a:t>, la protection de la santé, la </a:t>
            </a:r>
            <a:r>
              <a:rPr lang="en-US" i="1" err="1"/>
              <a:t>sécurité</a:t>
            </a:r>
            <a:r>
              <a:rPr lang="en-US" i="1"/>
              <a:t> </a:t>
            </a:r>
            <a:r>
              <a:rPr lang="en-US" i="1" err="1"/>
              <a:t>matérielle</a:t>
            </a:r>
            <a:r>
              <a:rPr lang="en-US" i="1"/>
              <a:t>, le repos et les </a:t>
            </a:r>
            <a:r>
              <a:rPr lang="en-US" i="1" err="1"/>
              <a:t>loisirs</a:t>
            </a:r>
            <a:r>
              <a:rPr lang="en-US" i="1"/>
              <a:t>. Tout </a:t>
            </a:r>
            <a:r>
              <a:rPr lang="en-US" i="1" err="1"/>
              <a:t>être</a:t>
            </a:r>
            <a:r>
              <a:rPr lang="en-US" i="1"/>
              <a:t> </a:t>
            </a:r>
            <a:r>
              <a:rPr lang="en-US" i="1" err="1"/>
              <a:t>humain</a:t>
            </a:r>
            <a:r>
              <a:rPr lang="en-US" i="1"/>
              <a:t> qui, </a:t>
            </a:r>
            <a:r>
              <a:rPr lang="en-US" i="1" err="1"/>
              <a:t>en</a:t>
            </a:r>
            <a:r>
              <a:rPr lang="en-US" i="1"/>
              <a:t> raison de son </a:t>
            </a:r>
            <a:r>
              <a:rPr lang="en-US" i="1" err="1"/>
              <a:t>âge</a:t>
            </a:r>
            <a:r>
              <a:rPr lang="en-US" i="1"/>
              <a:t>, de son état physique </a:t>
            </a:r>
            <a:r>
              <a:rPr lang="en-US" i="1" err="1"/>
              <a:t>ou</a:t>
            </a:r>
            <a:r>
              <a:rPr lang="en-US" i="1"/>
              <a:t> mental, de la situation </a:t>
            </a:r>
            <a:r>
              <a:rPr lang="en-US" i="1" err="1"/>
              <a:t>économique</a:t>
            </a:r>
            <a:r>
              <a:rPr lang="en-US" i="1"/>
              <a:t>, se </a:t>
            </a:r>
            <a:r>
              <a:rPr lang="en-US" i="1" err="1"/>
              <a:t>trouve</a:t>
            </a:r>
            <a:r>
              <a:rPr lang="en-US" i="1"/>
              <a:t> dans </a:t>
            </a:r>
            <a:r>
              <a:rPr lang="en-US" i="1" err="1"/>
              <a:t>l'incapacité</a:t>
            </a:r>
            <a:r>
              <a:rPr lang="en-US" i="1"/>
              <a:t> de </a:t>
            </a:r>
            <a:r>
              <a:rPr lang="en-US" i="1" err="1"/>
              <a:t>travailler</a:t>
            </a:r>
            <a:r>
              <a:rPr lang="en-US" i="1"/>
              <a:t> a le droit </a:t>
            </a:r>
            <a:r>
              <a:rPr lang="en-US" i="1" err="1"/>
              <a:t>d'obtenir</a:t>
            </a:r>
            <a:r>
              <a:rPr lang="en-US" i="1"/>
              <a:t> de la </a:t>
            </a:r>
            <a:r>
              <a:rPr lang="en-US" i="1" err="1"/>
              <a:t>collectivité</a:t>
            </a:r>
            <a:r>
              <a:rPr lang="en-US" i="1"/>
              <a:t> des </a:t>
            </a:r>
            <a:r>
              <a:rPr lang="en-US" i="1" err="1"/>
              <a:t>moyens</a:t>
            </a:r>
            <a:r>
              <a:rPr lang="en-US" i="1"/>
              <a:t> </a:t>
            </a:r>
            <a:r>
              <a:rPr lang="en-US" i="1" err="1"/>
              <a:t>convenables</a:t>
            </a:r>
            <a:r>
              <a:rPr lang="en-US" i="1"/>
              <a:t> </a:t>
            </a:r>
            <a:r>
              <a:rPr lang="en-US" i="1" err="1"/>
              <a:t>d'existence</a:t>
            </a:r>
            <a:r>
              <a:rPr lang="en-US" i="1"/>
              <a:t>.</a:t>
            </a:r>
            <a:endParaRPr lang="fr-FR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40670-B72A-4D72-98D9-34AB94F71199}" type="slidenum">
              <a:rPr lang="fr-FR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719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PLAI :  grande précarité et grande difficulté financière et sociale</a:t>
            </a:r>
          </a:p>
          <a:p>
            <a:r>
              <a:rPr lang="fr-FR"/>
              <a:t>PLUS : HLM, ménages modestes à très modestes</a:t>
            </a:r>
          </a:p>
          <a:p>
            <a:r>
              <a:rPr lang="fr-FR">
                <a:ea typeface="Calibri" panose="020F0502020204030204"/>
                <a:cs typeface="Calibri" panose="020F0502020204030204"/>
              </a:rPr>
              <a:t>PLS : </a:t>
            </a:r>
            <a:r>
              <a:rPr lang="fr-FR"/>
              <a:t>destiné aux classes moyennes </a:t>
            </a:r>
          </a:p>
          <a:p>
            <a:r>
              <a:rPr lang="fr-FR">
                <a:ea typeface="Calibri" panose="020F0502020204030204"/>
                <a:cs typeface="Calibri" panose="020F0502020204030204"/>
              </a:rPr>
              <a:t>PLI : logement intermédiaire moins social </a:t>
            </a:r>
            <a:r>
              <a:rPr lang="fr-FR"/>
              <a:t>= revenus trop élevés pour un HLM mais trop faibles pour le parc privé</a:t>
            </a:r>
            <a:endParaRPr lang="fr-F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40670-B72A-4D72-98D9-34AB94F7119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746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Historiquement</a:t>
            </a:r>
            <a:r>
              <a:rPr lang="en-US">
                <a:ea typeface="Calibri"/>
                <a:cs typeface="Calibri"/>
              </a:rPr>
              <a:t> les départements de la petite couronne </a:t>
            </a:r>
            <a:r>
              <a:rPr lang="en-US" err="1">
                <a:ea typeface="Calibri"/>
                <a:cs typeface="Calibri"/>
              </a:rPr>
              <a:t>accueille</a:t>
            </a:r>
            <a:r>
              <a:rPr lang="en-US">
                <a:ea typeface="Calibri"/>
                <a:cs typeface="Calibri"/>
              </a:rPr>
              <a:t> plus de </a:t>
            </a:r>
            <a:r>
              <a:rPr lang="en-US" err="1">
                <a:ea typeface="Calibri"/>
                <a:cs typeface="Calibri"/>
              </a:rPr>
              <a:t>logements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sociaux</a:t>
            </a:r>
            <a:r>
              <a:rPr lang="en-US">
                <a:ea typeface="Calibri"/>
                <a:cs typeface="Calibri"/>
              </a:rPr>
              <a:t> par les politiques de </a:t>
            </a:r>
            <a:r>
              <a:rPr lang="en-US" err="1">
                <a:ea typeface="Calibri"/>
                <a:cs typeface="Calibri"/>
              </a:rPr>
              <a:t>peuplement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issu</a:t>
            </a:r>
            <a:r>
              <a:rPr lang="en-US">
                <a:ea typeface="Calibri"/>
                <a:cs typeface="Calibri"/>
              </a:rPr>
              <a:t> de l'ancienne ceinture rouge et de la </a:t>
            </a:r>
            <a:r>
              <a:rPr lang="en-US" err="1">
                <a:ea typeface="Calibri"/>
                <a:cs typeface="Calibri"/>
              </a:rPr>
              <a:t>localisation</a:t>
            </a:r>
            <a:r>
              <a:rPr lang="en-US">
                <a:ea typeface="Calibri"/>
                <a:cs typeface="Calibri"/>
              </a:rPr>
              <a:t> des </a:t>
            </a:r>
            <a:r>
              <a:rPr lang="en-US" err="1">
                <a:ea typeface="Calibri"/>
                <a:cs typeface="Calibri"/>
              </a:rPr>
              <a:t>anciennes</a:t>
            </a:r>
            <a:r>
              <a:rPr lang="en-US">
                <a:ea typeface="Calibri"/>
                <a:cs typeface="Calibri"/>
              </a:rPr>
              <a:t> industries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40670-B72A-4D72-98D9-34AB94F71199}" type="slidenum">
              <a:rPr lang="fr-FR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347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ea typeface="Calibri"/>
                <a:cs typeface="Calibri"/>
              </a:rPr>
              <a:t>OPH : </a:t>
            </a:r>
            <a:r>
              <a:rPr lang="fr-FR"/>
              <a:t>établissements publics locaux à caractère industriel et commercial, collectivités </a:t>
            </a:r>
            <a:endParaRPr lang="fr-FR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Coop HLM :</a:t>
            </a:r>
            <a:r>
              <a:rPr lang="fr-FR"/>
              <a:t>coopératives HLM </a:t>
            </a:r>
            <a:r>
              <a:rPr lang="fr-FR" b="1"/>
              <a:t>sont des spécialistes de l'accession sociale à la location mais aussi à la propriété</a:t>
            </a:r>
            <a:endParaRPr lang="fr-FR" b="1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ESH : </a:t>
            </a:r>
            <a:r>
              <a:rPr lang="fr-FR" b="1"/>
              <a:t>sociétés anonymes investies d'une mission d'intérêt général, publiques et privées </a:t>
            </a:r>
            <a:endParaRPr lang="fr-FR">
              <a:ea typeface="Calibri"/>
              <a:cs typeface="Calibri"/>
            </a:endParaRPr>
          </a:p>
          <a:p>
            <a:endParaRPr lang="fr-FR" b="1">
              <a:ea typeface="Calibri"/>
              <a:cs typeface="Calibri"/>
            </a:endParaRPr>
          </a:p>
          <a:p>
            <a:r>
              <a:rPr lang="fr-FR"/>
              <a:t>(Epargne : Livret A)</a:t>
            </a:r>
            <a:endParaRPr lang="fr-FR">
              <a:ea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40670-B72A-4D72-98D9-34AB94F71199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165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08A6A-8399-3BBB-10A6-77F9A6CBA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BDFDB54-5A77-BCE9-341D-7F1D94E507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3FA6DBC-A752-C93C-BC23-D4051C21EF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811387-8FEB-4D2D-2807-D4C6314AA7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40670-B72A-4D72-98D9-34AB94F71199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127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/>
              <a:t>= disparité forte dans le respect de la loi :</a:t>
            </a:r>
            <a:endParaRPr lang="en-US"/>
          </a:p>
          <a:p>
            <a:pPr marL="285750" indent="-285750" algn="ctr">
              <a:buFont typeface="Arial"/>
              <a:buChar char="•"/>
            </a:pPr>
            <a:r>
              <a:rPr lang="fr-FR"/>
              <a:t>Infrastructures initiales inexistantes</a:t>
            </a:r>
            <a:endParaRPr lang="en-US"/>
          </a:p>
          <a:p>
            <a:pPr marL="285750" indent="-285750" algn="ctr">
              <a:buFont typeface="Arial"/>
              <a:buChar char="•"/>
            </a:pPr>
            <a:r>
              <a:rPr lang="fr-FR"/>
              <a:t>Volonté politique </a:t>
            </a:r>
          </a:p>
          <a:p>
            <a:r>
              <a:rPr lang="fr-FR"/>
              <a:t>Sanctions de plus en plus élevées pour les villes les plus riches Auvers sur </a:t>
            </a:r>
            <a:r>
              <a:rPr lang="fr-FR" err="1"/>
              <a:t>oise</a:t>
            </a:r>
            <a:r>
              <a:rPr lang="fr-FR"/>
              <a:t>, Levallois </a:t>
            </a:r>
            <a:r>
              <a:rPr lang="fr-FR" err="1"/>
              <a:t>peret</a:t>
            </a:r>
            <a:endParaRPr lang="fr-FR" err="1">
              <a:ea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40670-B72A-4D72-98D9-34AB94F71199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306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fr-FR" b="1"/>
              <a:t>Le non respect de la loi SRU , </a:t>
            </a:r>
            <a:r>
              <a:rPr lang="fr-FR"/>
              <a:t>Peu de rotations</a:t>
            </a:r>
            <a:endParaRPr lang="en-US"/>
          </a:p>
          <a:p>
            <a:pPr marL="171450" indent="-171450">
              <a:buFont typeface="Arial"/>
              <a:buChar char="•"/>
            </a:pPr>
            <a:endParaRPr lang="fr-FR"/>
          </a:p>
          <a:p>
            <a:pPr marL="171450" indent="-171450">
              <a:buFont typeface="Arial"/>
              <a:buChar char="•"/>
            </a:pPr>
            <a:r>
              <a:rPr lang="fr-FR"/>
              <a:t>7 à 10 ans pour les pires dossiers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Calibri,Sans-Serif"/>
              <a:buChar char="-"/>
            </a:pPr>
            <a:r>
              <a:rPr lang="fr-FR"/>
              <a:t>La probabilité d’avoir emménagé récemment dans le parc locatif social francilien est inférieure de 40% à ce qu’elle est dans le reste de la France. Doc </a:t>
            </a:r>
            <a:r>
              <a:rPr lang="fr-FR" err="1"/>
              <a:t>insee</a:t>
            </a:r>
            <a:endParaRPr lang="fr-FR" err="1">
              <a:ea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40670-B72A-4D72-98D9-34AB94F71199}" type="slidenum">
              <a:rPr lang="fr-FR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032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Moins</a:t>
            </a:r>
            <a:r>
              <a:rPr lang="en-US">
                <a:ea typeface="Calibri"/>
                <a:cs typeface="Calibri"/>
              </a:rPr>
              <a:t> de rotations les </a:t>
            </a:r>
            <a:r>
              <a:rPr lang="en-US" err="1">
                <a:ea typeface="Calibri"/>
                <a:cs typeface="Calibri"/>
              </a:rPr>
              <a:t>logements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moins</a:t>
            </a:r>
            <a:r>
              <a:rPr lang="en-US">
                <a:ea typeface="Calibri"/>
                <a:cs typeface="Calibri"/>
              </a:rPr>
              <a:t> de </a:t>
            </a:r>
            <a:r>
              <a:rPr lang="en-US" err="1">
                <a:ea typeface="Calibri"/>
                <a:cs typeface="Calibri"/>
              </a:rPr>
              <a:t>controles</a:t>
            </a:r>
            <a:endParaRPr lang="en-US">
              <a:ea typeface="Calibri"/>
              <a:cs typeface="Calibri"/>
            </a:endParaRPr>
          </a:p>
          <a:p>
            <a:r>
              <a:rPr lang="en-US" err="1">
                <a:ea typeface="Calibri"/>
                <a:cs typeface="Calibri"/>
              </a:rPr>
              <a:t>Copropriétés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sarcelles</a:t>
            </a:r>
            <a:r>
              <a:rPr lang="en-US">
                <a:ea typeface="Calibri"/>
                <a:cs typeface="Calibri"/>
              </a:rPr>
              <a:t> : </a:t>
            </a:r>
            <a:r>
              <a:rPr lang="en-US" err="1">
                <a:ea typeface="Calibri"/>
                <a:cs typeface="Calibri"/>
              </a:rPr>
              <a:t>complexité</a:t>
            </a:r>
            <a:r>
              <a:rPr lang="en-US">
                <a:ea typeface="Calibri"/>
                <a:cs typeface="Calibri"/>
              </a:rPr>
              <a:t> de </a:t>
            </a:r>
            <a:r>
              <a:rPr lang="en-US" err="1">
                <a:ea typeface="Calibri"/>
                <a:cs typeface="Calibri"/>
              </a:rPr>
              <a:t>rénovatin</a:t>
            </a:r>
            <a:r>
              <a:rPr lang="en-US">
                <a:ea typeface="Calibri"/>
                <a:cs typeface="Calibri"/>
              </a:rPr>
              <a:t> car </a:t>
            </a:r>
            <a:r>
              <a:rPr lang="en-US" err="1">
                <a:ea typeface="Calibri"/>
                <a:cs typeface="Calibri"/>
              </a:rPr>
              <a:t>désaccord</a:t>
            </a:r>
            <a:r>
              <a:rPr lang="en-US">
                <a:ea typeface="Calibri"/>
                <a:cs typeface="Calibri"/>
              </a:rPr>
              <a:t> entre propriétaire </a:t>
            </a:r>
            <a:r>
              <a:rPr lang="en-US" err="1">
                <a:ea typeface="Calibri"/>
                <a:cs typeface="Calibri"/>
              </a:rPr>
              <a:t>donc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rachat</a:t>
            </a:r>
            <a:r>
              <a:rPr lang="en-US">
                <a:ea typeface="Calibri"/>
                <a:cs typeface="Calibri"/>
              </a:rPr>
              <a:t> par la </a:t>
            </a:r>
            <a:r>
              <a:rPr lang="en-US" err="1">
                <a:ea typeface="Calibri"/>
                <a:cs typeface="Calibri"/>
              </a:rPr>
              <a:t>ville</a:t>
            </a:r>
            <a:r>
              <a:rPr lang="en-US">
                <a:ea typeface="Calibri"/>
                <a:cs typeface="Calibri"/>
              </a:rPr>
              <a:t> du </a:t>
            </a:r>
            <a:r>
              <a:rPr lang="en-US" err="1">
                <a:ea typeface="Calibri"/>
                <a:cs typeface="Calibri"/>
              </a:rPr>
              <a:t>foncier</a:t>
            </a:r>
            <a:r>
              <a:rPr lang="en-US">
                <a:ea typeface="Calibri"/>
                <a:cs typeface="Calibri"/>
              </a:rPr>
              <a:t> pour 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Marchand de </a:t>
            </a:r>
            <a:r>
              <a:rPr lang="en-US" err="1">
                <a:ea typeface="Calibri"/>
                <a:cs typeface="Calibri"/>
              </a:rPr>
              <a:t>sommeil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répondent</a:t>
            </a:r>
            <a:r>
              <a:rPr lang="en-US">
                <a:ea typeface="Calibri"/>
                <a:cs typeface="Calibri"/>
              </a:rPr>
              <a:t> à des </a:t>
            </a:r>
            <a:r>
              <a:rPr lang="en-US" err="1">
                <a:ea typeface="Calibri"/>
                <a:cs typeface="Calibri"/>
              </a:rPr>
              <a:t>problèmes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d'habitations</a:t>
            </a:r>
            <a:r>
              <a:rPr lang="en-US">
                <a:ea typeface="Calibri"/>
                <a:cs typeface="Calibri"/>
              </a:rPr>
              <a:t> pour des </a:t>
            </a:r>
            <a:r>
              <a:rPr lang="en-US" err="1">
                <a:ea typeface="Calibri"/>
                <a:cs typeface="Calibri"/>
              </a:rPr>
              <a:t>personnes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souvent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situation </a:t>
            </a:r>
            <a:r>
              <a:rPr lang="en-US" err="1">
                <a:ea typeface="Calibri"/>
                <a:cs typeface="Calibri"/>
              </a:rPr>
              <a:t>irrégulière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ayant</a:t>
            </a:r>
            <a:r>
              <a:rPr lang="en-US">
                <a:ea typeface="Calibri"/>
                <a:cs typeface="Calibri"/>
              </a:rPr>
              <a:t> un travail </a:t>
            </a:r>
            <a:r>
              <a:rPr lang="en-US" err="1">
                <a:ea typeface="Calibri"/>
                <a:cs typeface="Calibri"/>
              </a:rPr>
              <a:t>précaire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ou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n'ayant</a:t>
            </a:r>
            <a:r>
              <a:rPr lang="en-US">
                <a:ea typeface="Calibri"/>
                <a:cs typeface="Calibri"/>
              </a:rPr>
              <a:t> pas les </a:t>
            </a:r>
            <a:r>
              <a:rPr lang="en-US" err="1">
                <a:ea typeface="Calibri"/>
                <a:cs typeface="Calibri"/>
              </a:rPr>
              <a:t>moyens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40670-B72A-4D72-98D9-34AB94F71199}" type="slidenum">
              <a:rPr lang="fr-FR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05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EF368-8E60-50A3-AC4B-83F89CFE3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9CE56E-7A2B-0602-880D-794DC51E87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ED36BD4-1C31-075C-5CFA-C45487658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1860 : Haussmann</a:t>
            </a:r>
          </a:p>
          <a:p>
            <a:r>
              <a:rPr lang="en-US">
                <a:ea typeface="Calibri"/>
                <a:cs typeface="Calibri"/>
              </a:rPr>
              <a:t>Villes </a:t>
            </a:r>
            <a:r>
              <a:rPr lang="en-US" err="1">
                <a:ea typeface="Calibri"/>
                <a:cs typeface="Calibri"/>
              </a:rPr>
              <a:t>nouvelles</a:t>
            </a:r>
            <a:r>
              <a:rPr lang="en-US">
                <a:ea typeface="Calibri"/>
                <a:cs typeface="Calibri"/>
              </a:rPr>
              <a:t> 60-70 : </a:t>
            </a:r>
            <a:r>
              <a:rPr lang="en-US"/>
              <a:t>(EPA de </a:t>
            </a:r>
            <a:r>
              <a:rPr lang="en-US" err="1"/>
              <a:t>ces</a:t>
            </a:r>
            <a:r>
              <a:rPr lang="en-US"/>
              <a:t> spots </a:t>
            </a:r>
            <a:r>
              <a:rPr lang="en-US" err="1"/>
              <a:t>disparus</a:t>
            </a:r>
            <a:r>
              <a:rPr lang="en-US"/>
              <a:t>, </a:t>
            </a:r>
            <a:r>
              <a:rPr lang="en-US" err="1"/>
              <a:t>syndicats</a:t>
            </a:r>
            <a:r>
              <a:rPr lang="en-US"/>
              <a:t> </a:t>
            </a:r>
            <a:r>
              <a:rPr lang="en-US" err="1"/>
              <a:t>d'agglo</a:t>
            </a:r>
            <a:r>
              <a:rPr lang="en-US"/>
              <a:t> </a:t>
            </a:r>
            <a:r>
              <a:rPr lang="en-US" err="1"/>
              <a:t>nvelle</a:t>
            </a:r>
            <a:r>
              <a:rPr lang="en-US"/>
              <a:t> </a:t>
            </a:r>
            <a:r>
              <a:rPr lang="en-US" err="1"/>
              <a:t>ont</a:t>
            </a:r>
            <a:r>
              <a:rPr lang="en-US"/>
              <a:t> </a:t>
            </a:r>
            <a:r>
              <a:rPr lang="en-US" err="1"/>
              <a:t>tous</a:t>
            </a:r>
            <a:r>
              <a:rPr lang="en-US"/>
              <a:t> </a:t>
            </a:r>
            <a:r>
              <a:rPr lang="en-US" err="1"/>
              <a:t>disp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communautés</a:t>
            </a:r>
            <a:r>
              <a:rPr lang="en-US"/>
              <a:t> </a:t>
            </a:r>
            <a:r>
              <a:rPr lang="en-US" err="1"/>
              <a:t>d'agglo</a:t>
            </a:r>
            <a:r>
              <a:rPr lang="en-US"/>
              <a:t>)</a:t>
            </a:r>
            <a:endParaRPr lang="en-US">
              <a:ea typeface="Calibri"/>
              <a:cs typeface="Calibri"/>
            </a:endParaRPr>
          </a:p>
          <a:p>
            <a:r>
              <a:rPr lang="en-US" err="1">
                <a:ea typeface="Calibri"/>
                <a:cs typeface="Calibri"/>
              </a:rPr>
              <a:t>Pacte</a:t>
            </a:r>
            <a:r>
              <a:rPr lang="en-US">
                <a:ea typeface="Calibri"/>
                <a:cs typeface="Calibri"/>
              </a:rPr>
              <a:t> de relance... -&gt; Chirac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95, fracture </a:t>
            </a:r>
            <a:r>
              <a:rPr lang="en-US" err="1">
                <a:ea typeface="Calibri"/>
                <a:cs typeface="Calibri"/>
              </a:rPr>
              <a:t>sociale</a:t>
            </a:r>
            <a:r>
              <a:rPr lang="en-US">
                <a:ea typeface="Calibri"/>
                <a:cs typeface="Calibri"/>
              </a:rPr>
              <a:t> des banlieues</a:t>
            </a:r>
          </a:p>
          <a:p>
            <a:r>
              <a:rPr lang="en-US">
                <a:ea typeface="Calibri"/>
                <a:cs typeface="Calibri"/>
              </a:rPr>
              <a:t>Loi SRU : 20% de </a:t>
            </a:r>
            <a:r>
              <a:rPr lang="en-US" err="1">
                <a:ea typeface="Calibri"/>
                <a:cs typeface="Calibri"/>
              </a:rPr>
              <a:t>logt</a:t>
            </a:r>
            <a:r>
              <a:rPr lang="en-US">
                <a:ea typeface="Calibri"/>
                <a:cs typeface="Calibri"/>
              </a:rPr>
              <a:t> social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3D9AB0-0EDD-5AD8-6024-31C60F710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40670-B72A-4D72-98D9-34AB94F71199}" type="slidenum">
              <a:rPr lang="fr-FR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547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DRIEA, 2017, </a:t>
            </a:r>
            <a:r>
              <a:rPr lang="en-US" err="1"/>
              <a:t>enquête</a:t>
            </a:r>
            <a:r>
              <a:rPr lang="en-US"/>
              <a:t> </a:t>
            </a:r>
            <a:r>
              <a:rPr lang="en-US" err="1"/>
              <a:t>annuelle</a:t>
            </a:r>
            <a:r>
              <a:rPr lang="en-US"/>
              <a:t> 29 </a:t>
            </a:r>
            <a:r>
              <a:rPr lang="en-US" err="1"/>
              <a:t>aménageurs</a:t>
            </a:r>
            <a:r>
              <a:rPr lang="en-US"/>
              <a:t> (7 </a:t>
            </a:r>
            <a:r>
              <a:rPr lang="en-US" err="1"/>
              <a:t>d'Etat</a:t>
            </a:r>
            <a:r>
              <a:rPr lang="en-US"/>
              <a:t>, 22 EPL - </a:t>
            </a:r>
            <a:r>
              <a:rPr lang="en-US" err="1"/>
              <a:t>inexhaustif</a:t>
            </a:r>
            <a:r>
              <a:rPr lang="en-US"/>
              <a:t>)</a:t>
            </a:r>
          </a:p>
          <a:p>
            <a:r>
              <a:rPr lang="en-US">
                <a:ea typeface="Calibri"/>
                <a:cs typeface="Calibri"/>
              </a:rPr>
              <a:t>Bordel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IdF</a:t>
            </a:r>
            <a:r>
              <a:rPr lang="en-US"/>
              <a:t>, </a:t>
            </a:r>
            <a:r>
              <a:rPr lang="en-US" err="1"/>
              <a:t>responsabilités</a:t>
            </a:r>
            <a:r>
              <a:rPr lang="en-US"/>
              <a:t> </a:t>
            </a:r>
            <a:r>
              <a:rPr lang="en-US" err="1"/>
              <a:t>éclatées</a:t>
            </a:r>
            <a:r>
              <a:rPr lang="en-US"/>
              <a:t> </a:t>
            </a:r>
            <a:r>
              <a:rPr lang="en-US" err="1"/>
              <a:t>jusqu'à</a:t>
            </a:r>
            <a:r>
              <a:rPr lang="en-US"/>
              <a:t> MAPTAM / ALUR (MGP – </a:t>
            </a:r>
            <a:r>
              <a:rPr lang="en-US" err="1"/>
              <a:t>même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coquille vide)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Δ° EPA : fusions, </a:t>
            </a:r>
            <a:r>
              <a:rPr lang="en-US" err="1">
                <a:ea typeface="Calibri"/>
                <a:cs typeface="Calibri"/>
              </a:rPr>
              <a:t>recombinaisons</a:t>
            </a:r>
            <a:r>
              <a:rPr lang="en-US">
                <a:ea typeface="Calibri"/>
                <a:cs typeface="Calibri"/>
              </a:rPr>
              <a:t>, ...</a:t>
            </a:r>
            <a:endParaRPr lang="en-US"/>
          </a:p>
          <a:p>
            <a:r>
              <a:rPr lang="en-US">
                <a:ea typeface="Calibri"/>
                <a:cs typeface="Calibri"/>
              </a:rPr>
              <a:t>EPL : "nouveau" challenger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grande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évolution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/>
              <a:t>nb</a:t>
            </a:r>
            <a:r>
              <a:rPr lang="en-US"/>
              <a:t> de </a:t>
            </a:r>
            <a:r>
              <a:rPr lang="en-US" err="1"/>
              <a:t>logements</a:t>
            </a:r>
            <a:r>
              <a:rPr lang="en-US"/>
              <a:t> </a:t>
            </a:r>
            <a:r>
              <a:rPr lang="en-US" err="1"/>
              <a:t>livrés</a:t>
            </a:r>
            <a:r>
              <a:rPr lang="en-US"/>
              <a:t> par EPL &gt;= x2 (btw 2010-2013 et 2014-2017</a:t>
            </a:r>
            <a:r>
              <a:rPr lang="en-US">
                <a:ea typeface="Calibri"/>
                <a:cs typeface="Calibri"/>
              </a:rPr>
              <a:t>)</a:t>
            </a:r>
          </a:p>
          <a:p>
            <a:r>
              <a:rPr lang="en-US" err="1">
                <a:ea typeface="Calibri"/>
                <a:cs typeface="Calibri"/>
              </a:rPr>
              <a:t>Renommage</a:t>
            </a:r>
            <a:r>
              <a:rPr lang="en-US">
                <a:ea typeface="Calibri"/>
                <a:cs typeface="Calibri"/>
              </a:rPr>
              <a:t> GPA</a:t>
            </a:r>
            <a:r>
              <a:rPr lang="en-US"/>
              <a:t> : doubler Y de </a:t>
            </a:r>
            <a:r>
              <a:rPr lang="en-US" err="1"/>
              <a:t>logements</a:t>
            </a:r>
            <a:r>
              <a:rPr lang="en-US"/>
              <a:t> des </a:t>
            </a:r>
            <a:r>
              <a:rPr lang="en-US" err="1"/>
              <a:t>aménageurs</a:t>
            </a:r>
            <a:r>
              <a:rPr lang="en-US"/>
              <a:t> de </a:t>
            </a:r>
            <a:r>
              <a:rPr lang="en-US" err="1"/>
              <a:t>l’État</a:t>
            </a:r>
            <a:r>
              <a:rPr lang="en-US"/>
              <a:t> (btw 2010-2013 et 2014-2017) -&gt; </a:t>
            </a:r>
            <a:r>
              <a:rPr lang="en-US" err="1"/>
              <a:t>atteint</a:t>
            </a:r>
            <a:r>
              <a:rPr lang="en-US"/>
              <a:t> à </a:t>
            </a:r>
            <a:r>
              <a:rPr lang="en-US" b="1"/>
              <a:t>87 %</a:t>
            </a:r>
            <a:endParaRPr lang="en-US" b="1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GPA (&amp; MGP) : </a:t>
            </a:r>
            <a:r>
              <a:rPr lang="en-US" err="1">
                <a:ea typeface="Calibri"/>
                <a:cs typeface="Calibri"/>
              </a:rPr>
              <a:t>signes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d'une</a:t>
            </a:r>
            <a:r>
              <a:rPr lang="en-US">
                <a:ea typeface="Calibri"/>
                <a:cs typeface="Calibri"/>
              </a:rPr>
              <a:t> implication plus forte de </a:t>
            </a:r>
            <a:r>
              <a:rPr lang="en-US" err="1">
                <a:ea typeface="Calibri"/>
                <a:cs typeface="Calibri"/>
              </a:rPr>
              <a:t>l'Etat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MAIS W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commun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tjrs</a:t>
            </a:r>
            <a:r>
              <a:rPr lang="en-US">
                <a:ea typeface="Calibri"/>
                <a:cs typeface="Calibri"/>
              </a:rPr>
              <a:t> très difficile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40670-B72A-4D72-98D9-34AB94F71199}" type="slidenum">
              <a:rPr lang="fr-FR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723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DRIEA</a:t>
            </a:r>
            <a:endParaRPr lang="en-US"/>
          </a:p>
          <a:p>
            <a:r>
              <a:rPr lang="en-US"/>
              <a:t>GPA : 14% des </a:t>
            </a:r>
            <a:r>
              <a:rPr lang="en-US" err="1"/>
              <a:t>logements</a:t>
            </a:r>
            <a:r>
              <a:rPr lang="en-US"/>
              <a:t> de </a:t>
            </a:r>
            <a:r>
              <a:rPr lang="en-US" err="1"/>
              <a:t>l'enquete</a:t>
            </a:r>
            <a:r>
              <a:rPr lang="en-US"/>
              <a:t>, </a:t>
            </a:r>
            <a:r>
              <a:rPr lang="en-US" err="1"/>
              <a:t>majT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2017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70k = </a:t>
            </a:r>
            <a:r>
              <a:rPr lang="en-US" err="1">
                <a:ea typeface="Calibri"/>
                <a:cs typeface="Calibri"/>
              </a:rPr>
              <a:t>objo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comme</a:t>
            </a:r>
            <a:r>
              <a:rPr lang="en-US">
                <a:ea typeface="Calibri"/>
                <a:cs typeface="Calibri"/>
              </a:rPr>
              <a:t> on </a:t>
            </a:r>
            <a:r>
              <a:rPr lang="en-US" err="1">
                <a:ea typeface="Calibri"/>
                <a:cs typeface="Calibri"/>
              </a:rPr>
              <a:t>va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voir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mais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est-ce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assez</a:t>
            </a:r>
            <a:r>
              <a:rPr lang="en-US">
                <a:ea typeface="Calibri"/>
                <a:cs typeface="Calibri"/>
              </a:rPr>
              <a:t> ?</a:t>
            </a:r>
          </a:p>
          <a:p>
            <a:r>
              <a:rPr lang="en-US">
                <a:ea typeface="Calibri"/>
                <a:cs typeface="Calibri"/>
              </a:rPr>
              <a:t>MGP </a:t>
            </a:r>
            <a:r>
              <a:rPr lang="en-US" err="1">
                <a:ea typeface="Calibri"/>
                <a:cs typeface="Calibri"/>
              </a:rPr>
              <a:t>est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souvent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partenaire</a:t>
            </a:r>
            <a:r>
              <a:rPr lang="en-US">
                <a:ea typeface="Calibri"/>
                <a:cs typeface="Calibri"/>
              </a:rPr>
              <a:t> (</a:t>
            </a:r>
            <a:r>
              <a:rPr lang="en-US" err="1">
                <a:ea typeface="Calibri"/>
                <a:cs typeface="Calibri"/>
              </a:rPr>
              <a:t>mais</a:t>
            </a:r>
            <a:r>
              <a:rPr lang="en-US">
                <a:ea typeface="Calibri"/>
                <a:cs typeface="Calibri"/>
              </a:rPr>
              <a:t> –culture- </a:t>
            </a:r>
            <a:r>
              <a:rPr lang="en-US" err="1">
                <a:ea typeface="Calibri"/>
                <a:cs typeface="Calibri"/>
              </a:rPr>
              <a:t>principalement</a:t>
            </a:r>
            <a:r>
              <a:rPr lang="en-US">
                <a:ea typeface="Calibri"/>
                <a:cs typeface="Calibri"/>
              </a:rPr>
              <a:t> dans </a:t>
            </a:r>
            <a:r>
              <a:rPr lang="en-US" err="1">
                <a:ea typeface="Calibri"/>
                <a:cs typeface="Calibri"/>
              </a:rPr>
              <a:t>l'OUEST</a:t>
            </a:r>
            <a:r>
              <a:rPr lang="en-US">
                <a:ea typeface="Calibri"/>
                <a:cs typeface="Calibri"/>
              </a:rPr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40670-B72A-4D72-98D9-34AB94F71199}" type="slidenum"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177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DRIEA -&gt; Y </a:t>
            </a:r>
            <a:r>
              <a:rPr lang="en-US" err="1"/>
              <a:t>logt</a:t>
            </a:r>
            <a:r>
              <a:rPr lang="en-US"/>
              <a:t> des </a:t>
            </a:r>
            <a:r>
              <a:rPr lang="en-US" err="1"/>
              <a:t>aménageurs</a:t>
            </a:r>
            <a:r>
              <a:rPr lang="en-US"/>
              <a:t> publics (2017)</a:t>
            </a:r>
          </a:p>
          <a:p>
            <a:r>
              <a:rPr lang="en-US">
                <a:ea typeface="Calibri"/>
                <a:cs typeface="Calibri"/>
              </a:rPr>
              <a:t> Pas ds EPCI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périph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IdF</a:t>
            </a:r>
            <a:r>
              <a:rPr lang="en-US">
                <a:ea typeface="Calibri"/>
                <a:cs typeface="Calibri"/>
              </a:rPr>
              <a:t>, très peu dans </a:t>
            </a:r>
            <a:r>
              <a:rPr lang="en-US" err="1">
                <a:ea typeface="Calibri"/>
                <a:cs typeface="Calibri"/>
              </a:rPr>
              <a:t>certains</a:t>
            </a:r>
            <a:r>
              <a:rPr lang="en-US">
                <a:ea typeface="Calibri"/>
                <a:cs typeface="Calibri"/>
              </a:rPr>
              <a:t> (1 à 10%)</a:t>
            </a:r>
            <a:endParaRPr lang="en-US"/>
          </a:p>
          <a:p>
            <a:r>
              <a:rPr lang="en-US"/>
              <a:t> Dans les EPCI </a:t>
            </a:r>
            <a:r>
              <a:rPr lang="en-US" err="1"/>
              <a:t>proches</a:t>
            </a:r>
            <a:r>
              <a:rPr lang="en-US"/>
              <a:t> OIN, le </a:t>
            </a:r>
            <a:r>
              <a:rPr lang="en-US" err="1"/>
              <a:t>reste</a:t>
            </a:r>
            <a:r>
              <a:rPr lang="en-US"/>
              <a:t> </a:t>
            </a:r>
            <a:r>
              <a:rPr lang="en-US" err="1"/>
              <a:t>assez</a:t>
            </a:r>
            <a:r>
              <a:rPr lang="en-US"/>
              <a:t> </a:t>
            </a:r>
            <a:r>
              <a:rPr lang="en-US" err="1"/>
              <a:t>délaissé</a:t>
            </a:r>
            <a:endParaRPr lang="en-US" err="1">
              <a:ea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40670-B72A-4D72-98D9-34AB94F71199}" type="slidenum">
              <a:rPr lang="fr-FR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96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Corrélation</a:t>
            </a:r>
            <a:r>
              <a:rPr lang="en-US"/>
              <a:t> btw Y de </a:t>
            </a:r>
            <a:r>
              <a:rPr lang="en-US" err="1"/>
              <a:t>logements</a:t>
            </a:r>
            <a:r>
              <a:rPr lang="en-US"/>
              <a:t> des </a:t>
            </a:r>
            <a:r>
              <a:rPr lang="en-US" err="1"/>
              <a:t>aménageurs</a:t>
            </a:r>
            <a:r>
              <a:rPr lang="en-US"/>
              <a:t> publics et Y </a:t>
            </a:r>
            <a:r>
              <a:rPr lang="en-US" err="1"/>
              <a:t>globale</a:t>
            </a:r>
            <a:r>
              <a:rPr lang="en-US"/>
              <a:t> de </a:t>
            </a:r>
            <a:r>
              <a:rPr lang="en-US" err="1"/>
              <a:t>logements</a:t>
            </a:r>
            <a:r>
              <a:rPr lang="en-US"/>
              <a:t> par EPCI </a:t>
            </a:r>
            <a:r>
              <a:rPr lang="en-US" err="1"/>
              <a:t>en</a:t>
            </a:r>
            <a:r>
              <a:rPr lang="en-US"/>
              <a:t> 2017</a:t>
            </a:r>
            <a:endParaRPr lang="fr-FR"/>
          </a:p>
          <a:p>
            <a:r>
              <a:rPr lang="en-US"/>
              <a:t>Forte Y dans les EPCI </a:t>
            </a:r>
            <a:r>
              <a:rPr lang="en-US" err="1"/>
              <a:t>proches</a:t>
            </a:r>
            <a:r>
              <a:rPr lang="en-US"/>
              <a:t> OIN, </a:t>
            </a:r>
            <a:r>
              <a:rPr lang="en-US" err="1"/>
              <a:t>ainsi</a:t>
            </a:r>
            <a:r>
              <a:rPr lang="en-US"/>
              <a:t> que MGP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40670-B72A-4D72-98D9-34AB94F71199}" type="slidenum">
              <a:rPr lang="fr-FR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667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47DEC-0E88-27B5-AF25-B72C36D17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F7C6A52-3129-D4BF-6F91-2D4799E83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595065D-DF58-25CA-5B6C-C1A79356D5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Planification peu </a:t>
            </a:r>
            <a:r>
              <a:rPr lang="en-US" err="1"/>
              <a:t>efficace</a:t>
            </a:r>
            <a:endParaRPr lang="fr-FR">
              <a:ea typeface="Calibri"/>
              <a:cs typeface="Calibri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4F546D-B5DF-CC6E-B90C-F5CCB24654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40670-B72A-4D72-98D9-34AB94F71199}" type="slidenum">
              <a:rPr lang="fr-FR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896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31AB7-F53D-CEB6-2498-DDD51C8C9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132F467-9450-9B55-A0CC-ECF8BCBE88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6B2DB74-09BB-43FE-7C27-526297886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Schéma</a:t>
            </a:r>
            <a:r>
              <a:rPr lang="en-US"/>
              <a:t> </a:t>
            </a:r>
            <a:r>
              <a:rPr lang="en-US" err="1"/>
              <a:t>directeur</a:t>
            </a:r>
            <a:r>
              <a:rPr lang="en-US"/>
              <a:t> </a:t>
            </a:r>
            <a:r>
              <a:rPr lang="en-US" err="1"/>
              <a:t>IdF</a:t>
            </a:r>
            <a:r>
              <a:rPr lang="en-US"/>
              <a:t> -&gt; 70k </a:t>
            </a:r>
            <a:r>
              <a:rPr lang="en-US" err="1"/>
              <a:t>logements</a:t>
            </a:r>
            <a:r>
              <a:rPr lang="en-US"/>
              <a:t>, </a:t>
            </a:r>
            <a:r>
              <a:rPr lang="en-US" err="1"/>
              <a:t>dont</a:t>
            </a:r>
            <a:r>
              <a:rPr lang="en-US"/>
              <a:t> 30% de </a:t>
            </a:r>
            <a:r>
              <a:rPr lang="en-US" err="1"/>
              <a:t>logements</a:t>
            </a:r>
            <a:r>
              <a:rPr lang="en-US"/>
              <a:t> </a:t>
            </a:r>
            <a:r>
              <a:rPr lang="en-US" err="1"/>
              <a:t>sociaux</a:t>
            </a:r>
            <a:r>
              <a:rPr lang="en-US"/>
              <a:t>, on </a:t>
            </a:r>
            <a:r>
              <a:rPr lang="en-US" err="1"/>
              <a:t>va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reparler</a:t>
            </a:r>
            <a:r>
              <a:rPr lang="en-US"/>
              <a:t> (</a:t>
            </a:r>
            <a:r>
              <a:rPr lang="en-US" err="1"/>
              <a:t>même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PAS ASSEZ)</a:t>
            </a:r>
            <a:br>
              <a:rPr lang="en-US">
                <a:cs typeface="+mn-lt"/>
              </a:rPr>
            </a:br>
            <a:br>
              <a:rPr lang="en-US">
                <a:cs typeface="+mn-lt"/>
              </a:rPr>
            </a:br>
            <a:r>
              <a:rPr lang="en-US"/>
              <a:t>Pb le SDRIF ne met </a:t>
            </a:r>
            <a:r>
              <a:rPr lang="en-US" err="1"/>
              <a:t>aucune</a:t>
            </a:r>
            <a:r>
              <a:rPr lang="en-US"/>
              <a:t> </a:t>
            </a:r>
            <a:r>
              <a:rPr lang="en-US" err="1"/>
              <a:t>contrainte</a:t>
            </a:r>
            <a:r>
              <a:rPr lang="en-US"/>
              <a:t> a la </a:t>
            </a:r>
            <a:r>
              <a:rPr lang="en-US" err="1"/>
              <a:t>realisation</a:t>
            </a:r>
            <a:r>
              <a:rPr lang="en-US"/>
              <a:t> : or, </a:t>
            </a:r>
            <a:r>
              <a:rPr lang="en-US" err="1"/>
              <a:t>probablement</a:t>
            </a:r>
            <a:r>
              <a:rPr lang="en-US"/>
              <a:t> opposition des </a:t>
            </a:r>
            <a:r>
              <a:rPr lang="en-US" err="1"/>
              <a:t>collectivités</a:t>
            </a:r>
            <a:r>
              <a:rPr lang="en-US"/>
              <a:t> </a:t>
            </a:r>
            <a:r>
              <a:rPr lang="en-US" err="1"/>
              <a:t>qu'on</a:t>
            </a:r>
            <a:r>
              <a:rPr lang="en-US"/>
              <a:t> envisage de </a:t>
            </a:r>
            <a:r>
              <a:rPr lang="en-US" err="1"/>
              <a:t>surdensifier</a:t>
            </a:r>
            <a:endParaRPr lang="fr-F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716B8B-11C1-8EFE-674C-D7FBADF180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40670-B72A-4D72-98D9-34AB94F71199}" type="slidenum">
              <a:rPr lang="fr-FR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702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443B0-A7B1-CFC6-51D6-0D35481A6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941E8A4-A24F-30D6-76F4-69F793C02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55829AC-8BDE-57FF-77F0-074E85B225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PLU et PLH encore </a:t>
            </a:r>
            <a:r>
              <a:rPr lang="en-US" err="1"/>
              <a:t>minoritaires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2015 (&lt;½ communes)</a:t>
            </a:r>
            <a:endParaRPr lang="fr-FR">
              <a:ea typeface="Calibri"/>
              <a:cs typeface="Calibri"/>
            </a:endParaRPr>
          </a:p>
          <a:p>
            <a:r>
              <a:rPr lang="en-US"/>
              <a:t>Seuls 10aine SCOT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IdF</a:t>
            </a:r>
            <a:endParaRPr lang="en-US" err="1">
              <a:ea typeface="Calibri"/>
              <a:cs typeface="Calibri"/>
            </a:endParaRPr>
          </a:p>
          <a:p>
            <a:r>
              <a:rPr lang="en-US"/>
              <a:t>Donner les </a:t>
            </a:r>
            <a:r>
              <a:rPr lang="en-US" err="1"/>
              <a:t>respos</a:t>
            </a:r>
            <a:r>
              <a:rPr lang="en-US"/>
              <a:t> aux EPCI ? PLH, PLU, &amp; </a:t>
            </a:r>
            <a:r>
              <a:rPr lang="en-US" err="1"/>
              <a:t>permis</a:t>
            </a:r>
            <a:r>
              <a:rPr lang="en-US"/>
              <a:t> de </a:t>
            </a:r>
            <a:r>
              <a:rPr lang="en-US" err="1"/>
              <a:t>construire</a:t>
            </a:r>
            <a:r>
              <a:rPr lang="en-US"/>
              <a:t> </a:t>
            </a:r>
            <a:endParaRPr lang="fr-FR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-&gt; Pb : faiblesse des EPCI, </a:t>
            </a:r>
            <a:r>
              <a:rPr lang="en-US" err="1">
                <a:ea typeface="Calibri"/>
                <a:cs typeface="Calibri"/>
              </a:rPr>
              <a:t>svent</a:t>
            </a:r>
            <a:r>
              <a:rPr lang="en-US">
                <a:ea typeface="Calibri"/>
                <a:cs typeface="Calibri"/>
              </a:rPr>
              <a:t> de 2 communes, et SURTOUT NE FONCTIONNENT PAS EN IDF -&gt; PAS DE W EN COMMUN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DB1A30-605E-340A-D0E7-FA0CC82E41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40670-B72A-4D72-98D9-34AB94F71199}" type="slidenum">
              <a:rPr lang="fr-FR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856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26/03/2025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26/03/2025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26/03/2025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26/03/2025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26/03/2025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26/03/2025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26/03/2025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26/03/2025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26/03/2025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26/03/2025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26/03/2025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26/03/2025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sv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image" Target="../media/image4.svg"/><Relationship Id="rId4" Type="http://schemas.openxmlformats.org/officeDocument/2006/relationships/image" Target="../media/image45.svg"/><Relationship Id="rId9" Type="http://schemas.openxmlformats.org/officeDocument/2006/relationships/image" Target="../media/image3.png"/><Relationship Id="rId14" Type="http://schemas.openxmlformats.org/officeDocument/2006/relationships/image" Target="../media/image5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5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11" Type="http://schemas.openxmlformats.org/officeDocument/2006/relationships/image" Target="../media/image47.png"/><Relationship Id="rId5" Type="http://schemas.openxmlformats.org/officeDocument/2006/relationships/image" Target="../media/image58.png"/><Relationship Id="rId10" Type="http://schemas.microsoft.com/office/2007/relationships/hdphoto" Target="../media/hdphoto3.wdp"/><Relationship Id="rId4" Type="http://schemas.openxmlformats.org/officeDocument/2006/relationships/image" Target="../media/image57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e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.svg"/><Relationship Id="rId10" Type="http://schemas.openxmlformats.org/officeDocument/2006/relationships/image" Target="../media/image60.jpeg"/><Relationship Id="rId4" Type="http://schemas.openxmlformats.org/officeDocument/2006/relationships/image" Target="../media/image3.png"/><Relationship Id="rId9" Type="http://schemas.openxmlformats.org/officeDocument/2006/relationships/image" Target="../media/image5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3.png"/><Relationship Id="rId4" Type="http://schemas.openxmlformats.org/officeDocument/2006/relationships/image" Target="../media/image6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509659"/>
            <a:ext cx="9144000" cy="2391925"/>
          </a:xfrm>
        </p:spPr>
        <p:txBody>
          <a:bodyPr>
            <a:normAutofit fontScale="90000"/>
          </a:bodyPr>
          <a:lstStyle/>
          <a:p>
            <a:r>
              <a:rPr lang="fr-FR" sz="8800">
                <a:latin typeface="Seaford"/>
              </a:rPr>
              <a:t>Logement en </a:t>
            </a:r>
            <a:br>
              <a:rPr lang="fr-FR" sz="8800">
                <a:latin typeface="Seaford"/>
              </a:rPr>
            </a:br>
            <a:r>
              <a:rPr lang="fr-FR" sz="8800">
                <a:latin typeface="Seaford"/>
              </a:rPr>
              <a:t>Ile-de-France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133516"/>
            <a:ext cx="9144000" cy="5323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Loïc Maulion, Hugo Mercier, </a:t>
            </a:r>
            <a:r>
              <a:rPr lang="fr-FR" err="1"/>
              <a:t>Rayen</a:t>
            </a:r>
            <a:r>
              <a:rPr lang="fr-FR"/>
              <a:t> </a:t>
            </a:r>
            <a:r>
              <a:rPr lang="fr-FR" err="1"/>
              <a:t>Mokrani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283845-A8A0-74AD-E83A-8318107D4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88A184-3696-4E96-9FCD-D3D58B782BFF}"/>
              </a:ext>
            </a:extLst>
          </p:cNvPr>
          <p:cNvSpPr/>
          <p:nvPr/>
        </p:nvSpPr>
        <p:spPr>
          <a:xfrm>
            <a:off x="3082017" y="3811957"/>
            <a:ext cx="6033276" cy="16514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CA6CB-26C5-56C6-2F9E-C0781324F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FDEA55-3A2F-9A23-D553-1E6625F4D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Projections futures - Différents Scénarios</a:t>
            </a: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09FE4F-ABF1-9FEB-9887-A8DCD695B1A8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D3323A-2C4D-B090-00F1-0194A2447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10</a:t>
            </a:fld>
            <a:endParaRPr lang="fr-FR"/>
          </a:p>
        </p:txBody>
      </p:sp>
      <p:pic>
        <p:nvPicPr>
          <p:cNvPr id="4" name="Image 3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EF75ADC8-6FED-8B2F-C0A4-E9529784F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483" y="2357636"/>
            <a:ext cx="6858190" cy="26685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ED885BA-1FD1-186B-C610-FD6A9FE9BB67}"/>
              </a:ext>
            </a:extLst>
          </p:cNvPr>
          <p:cNvSpPr/>
          <p:nvPr/>
        </p:nvSpPr>
        <p:spPr>
          <a:xfrm>
            <a:off x="705168" y="1318946"/>
            <a:ext cx="10781302" cy="7950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>
                <a:solidFill>
                  <a:schemeClr val="bg1">
                    <a:lumMod val="49000"/>
                  </a:schemeClr>
                </a:solidFill>
              </a:rPr>
              <a:t>2 scénarios sont envisagés par l'INSEE, en fonction du projet Grand Paris Express </a:t>
            </a:r>
            <a:endParaRPr lang="fr-FR">
              <a:solidFill>
                <a:schemeClr val="bg1">
                  <a:lumMod val="49000"/>
                </a:schemeClr>
              </a:solidFill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89CACD2-E3AA-877E-7B0F-591FB876925A}"/>
              </a:ext>
            </a:extLst>
          </p:cNvPr>
          <p:cNvSpPr/>
          <p:nvPr/>
        </p:nvSpPr>
        <p:spPr>
          <a:xfrm>
            <a:off x="705169" y="5292232"/>
            <a:ext cx="10781302" cy="7950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>
                <a:solidFill>
                  <a:srgbClr val="FFFFFF"/>
                </a:solidFill>
              </a:rPr>
              <a:t>A titre de comparaison, entre 40 000 et 50 000 logements sont construits chaque année en Île-de-France selon l'INSEE, nombre en deçà des attentes des scénarios !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757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6B96B-E3F0-67D9-4DE1-5A1D5F204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5C89F-21EE-A72F-458F-08A20238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Projections futures</a:t>
            </a: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1409E2-62AB-D015-DB17-9BC5A6E6E7A2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5E10B54-5EBB-FE01-44D7-DEA8F708B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11</a:t>
            </a:fld>
            <a:endParaRPr lang="fr-FR"/>
          </a:p>
        </p:txBody>
      </p:sp>
      <p:pic>
        <p:nvPicPr>
          <p:cNvPr id="4" name="Image 3" descr="Une image contenant texte, capture d’écran, ligne, Tracé&#10;&#10;Le contenu généré par l’IA peut être incorrect.">
            <a:extLst>
              <a:ext uri="{FF2B5EF4-FFF2-40B4-BE49-F238E27FC236}">
                <a16:creationId xmlns:a16="http://schemas.microsoft.com/office/drawing/2014/main" id="{A7D17D4C-E87B-EE93-F142-BBAB5A98A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157" y="2498016"/>
            <a:ext cx="2884261" cy="28125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BA3B43B-3AB4-3BD2-4B50-36C9AC2D3DBF}"/>
              </a:ext>
            </a:extLst>
          </p:cNvPr>
          <p:cNvSpPr/>
          <p:nvPr/>
        </p:nvSpPr>
        <p:spPr>
          <a:xfrm>
            <a:off x="2297401" y="1427852"/>
            <a:ext cx="7565027" cy="7882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/>
              <a:t>Concernant les futures tailles des ménages...</a:t>
            </a:r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074AE93-7B64-099C-7963-C40AAF28B32F}"/>
              </a:ext>
            </a:extLst>
          </p:cNvPr>
          <p:cNvSpPr/>
          <p:nvPr/>
        </p:nvSpPr>
        <p:spPr>
          <a:xfrm>
            <a:off x="4521973" y="2672856"/>
            <a:ext cx="5977980" cy="6589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>
                <a:solidFill>
                  <a:schemeClr val="bg1">
                    <a:lumMod val="49000"/>
                  </a:schemeClr>
                </a:solidFill>
              </a:rPr>
              <a:t>Scénarios de prédiction à la baisse, selon l'INSEE </a:t>
            </a:r>
            <a:r>
              <a:rPr lang="fr-FR" sz="1600" b="1" err="1">
                <a:solidFill>
                  <a:schemeClr val="bg1">
                    <a:lumMod val="49000"/>
                  </a:schemeClr>
                </a:solidFill>
              </a:rPr>
              <a:t>IdF</a:t>
            </a:r>
            <a:endParaRPr lang="fr-FR" err="1">
              <a:solidFill>
                <a:schemeClr val="bg1">
                  <a:lumMod val="49000"/>
                </a:schemeClr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417878E-9211-D387-CB8E-4834E669F2C2}"/>
              </a:ext>
            </a:extLst>
          </p:cNvPr>
          <p:cNvSpPr/>
          <p:nvPr/>
        </p:nvSpPr>
        <p:spPr>
          <a:xfrm>
            <a:off x="4521973" y="3577731"/>
            <a:ext cx="5977980" cy="6589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>
                <a:solidFill>
                  <a:schemeClr val="bg1">
                    <a:lumMod val="49000"/>
                  </a:schemeClr>
                </a:solidFill>
              </a:rPr>
              <a:t>La région d'Île-de-France n'échappe pas aux tendances françaises </a:t>
            </a:r>
            <a:endParaRPr lang="fr-FR">
              <a:solidFill>
                <a:schemeClr val="bg1">
                  <a:lumMod val="49000"/>
                </a:schemeClr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8D699A87-F539-A932-F0D2-78753F2A942A}"/>
              </a:ext>
            </a:extLst>
          </p:cNvPr>
          <p:cNvSpPr/>
          <p:nvPr/>
        </p:nvSpPr>
        <p:spPr>
          <a:xfrm>
            <a:off x="4521973" y="4482605"/>
            <a:ext cx="5977980" cy="6589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>
                <a:solidFill>
                  <a:schemeClr val="bg1">
                    <a:lumMod val="49000"/>
                  </a:schemeClr>
                </a:solidFill>
              </a:rPr>
              <a:t>Cette information doit être intégrée dans les politiques d'aménagement et construction des quartiers futurs</a:t>
            </a:r>
            <a:endParaRPr lang="fr-FR" sz="1600">
              <a:solidFill>
                <a:schemeClr val="bg1">
                  <a:lumMod val="49000"/>
                </a:schemeClr>
              </a:solidFill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C0F80786-61A5-FC41-D82A-9EC580D4C42D}"/>
              </a:ext>
            </a:extLst>
          </p:cNvPr>
          <p:cNvSpPr/>
          <p:nvPr/>
        </p:nvSpPr>
        <p:spPr>
          <a:xfrm>
            <a:off x="705169" y="5557571"/>
            <a:ext cx="10781302" cy="7950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/>
              <a:t>Malgré une continuité dans la croissance des populations en Île-de-France, un ralentissement est mesuré depuis ces dernières années !</a:t>
            </a:r>
          </a:p>
        </p:txBody>
      </p:sp>
    </p:spTree>
    <p:extLst>
      <p:ext uri="{BB962C8B-B14F-4D97-AF65-F5344CB8AC3E}">
        <p14:creationId xmlns:p14="http://schemas.microsoft.com/office/powerpoint/2010/main" val="1218086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27A29-A6DA-4450-E576-8CB3F27EA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BCF4DA-6CAA-97AB-274E-2C2169BE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Et le prix des logements ? </a:t>
            </a: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51E588-1C3A-5F51-AF30-A9F6BE32DA96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B7F3A6A-56A8-4E8F-DDC4-CED3F3274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12</a:t>
            </a:fld>
            <a:endParaRPr lang="fr-FR"/>
          </a:p>
        </p:txBody>
      </p:sp>
      <p:pic>
        <p:nvPicPr>
          <p:cNvPr id="8" name="Image 7" descr="Une image contenant texte, capture d’écran, diagramme, Tracé&#10;&#10;Le contenu généré par l’IA peut être incorrect.">
            <a:extLst>
              <a:ext uri="{FF2B5EF4-FFF2-40B4-BE49-F238E27FC236}">
                <a16:creationId xmlns:a16="http://schemas.microsoft.com/office/drawing/2014/main" id="{76A8E7DC-C430-7377-D149-5E24E1D94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813" y="2330475"/>
            <a:ext cx="4415638" cy="29148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Image 3" descr="Une image contenant carte, texte, diagramme, atlas&#10;&#10;Le contenu généré par l’IA peut être incorrect.">
            <a:extLst>
              <a:ext uri="{FF2B5EF4-FFF2-40B4-BE49-F238E27FC236}">
                <a16:creationId xmlns:a16="http://schemas.microsoft.com/office/drawing/2014/main" id="{9729F148-E1F1-63C8-D911-8EDEB4DEF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393" y="2329543"/>
            <a:ext cx="5055054" cy="292009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CAB71E9-A4C7-D5E2-0495-A1D9DF96F9E0}"/>
              </a:ext>
            </a:extLst>
          </p:cNvPr>
          <p:cNvSpPr/>
          <p:nvPr/>
        </p:nvSpPr>
        <p:spPr>
          <a:xfrm>
            <a:off x="705168" y="1318946"/>
            <a:ext cx="10781302" cy="7950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>
                <a:solidFill>
                  <a:schemeClr val="bg1">
                    <a:lumMod val="49000"/>
                  </a:schemeClr>
                </a:solidFill>
              </a:rPr>
              <a:t>Des prix qui s'envolent, à l'instar des terrains qui se font rare...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8C89292-8CC2-FCA8-E8AE-BB4A25804426}"/>
              </a:ext>
            </a:extLst>
          </p:cNvPr>
          <p:cNvSpPr/>
          <p:nvPr/>
        </p:nvSpPr>
        <p:spPr>
          <a:xfrm>
            <a:off x="1698489" y="5557571"/>
            <a:ext cx="9787981" cy="7950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>
                <a:solidFill>
                  <a:schemeClr val="bg1">
                    <a:lumMod val="49000"/>
                  </a:schemeClr>
                </a:solidFill>
                <a:ea typeface="+mn-lt"/>
                <a:cs typeface="+mn-lt"/>
              </a:rPr>
              <a:t>En somme, la hausse des prix à Paris résulte d'une combinaison de facteurs liés à la demande croissante, à l'offre limitée, aux investissements spéculatifs et aux mécanismes d'indexation des loyers sur l'IRL.</a:t>
            </a:r>
            <a:endParaRPr lang="fr-FR" sz="1400" b="1">
              <a:solidFill>
                <a:schemeClr val="bg1">
                  <a:lumMod val="49000"/>
                </a:schemeClr>
              </a:solidFill>
            </a:endParaRPr>
          </a:p>
        </p:txBody>
      </p:sp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E787EED-E12D-EDFB-37ED-41B4BE3BF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10" y="5476874"/>
            <a:ext cx="967467" cy="87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51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EE670-5AE1-E5F0-0C96-42D1BAE4E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1CCA3A-6F64-D17B-FD88-A4A65C2C4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Et le prix des logements ? </a:t>
            </a: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112FF8-058D-DFC9-61F3-519098BE281A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D8ADBF4-D442-F771-1402-8AAA2BF97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fr-FR" sz="2400"/>
          </a:p>
          <a:p>
            <a:endParaRPr lang="fr-FR" sz="240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540CDA4-A26B-BC2D-76F4-82C4DF3FD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13</a:t>
            </a:fld>
            <a:endParaRPr lang="fr-FR"/>
          </a:p>
        </p:txBody>
      </p:sp>
      <p:pic>
        <p:nvPicPr>
          <p:cNvPr id="4" name="Image 3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429AEBCE-454C-AA72-BA8C-AC04B657F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084" y="2387033"/>
            <a:ext cx="8857142" cy="38833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55AC640-4C48-EE86-078B-0BB2BA3B91F9}"/>
              </a:ext>
            </a:extLst>
          </p:cNvPr>
          <p:cNvSpPr/>
          <p:nvPr/>
        </p:nvSpPr>
        <p:spPr>
          <a:xfrm>
            <a:off x="575900" y="1325750"/>
            <a:ext cx="10781302" cy="7950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>
                <a:solidFill>
                  <a:schemeClr val="bg1"/>
                </a:solidFill>
              </a:rPr>
              <a:t>La visualisation de l'évolution des prix de vente médians entre 2006 et 2018, avec plus de 30% pour Paris (75)...</a:t>
            </a:r>
          </a:p>
        </p:txBody>
      </p:sp>
    </p:spTree>
    <p:extLst>
      <p:ext uri="{BB962C8B-B14F-4D97-AF65-F5344CB8AC3E}">
        <p14:creationId xmlns:p14="http://schemas.microsoft.com/office/powerpoint/2010/main" val="722330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00B73-807F-E927-C8F7-22ED24237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5CB6C7-AFE6-E0F2-957B-CB0F5686C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Et le prix des logements ? </a:t>
            </a: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9A2D82-D9F0-88B5-91EF-651A9665DF6C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483B046-09DB-ADE1-EA14-1EBC6819D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14</a:t>
            </a:fld>
            <a:endParaRPr lang="fr-FR"/>
          </a:p>
        </p:txBody>
      </p:sp>
      <p:pic>
        <p:nvPicPr>
          <p:cNvPr id="4" name="Image 3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80B5B9FC-F468-4D7B-2300-08D853858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721" y="2356092"/>
            <a:ext cx="3311521" cy="30568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 6" descr="Une image contenant texte, carte, diagram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092E40DB-895D-5494-6D6F-AE960D830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223" y="2357395"/>
            <a:ext cx="3320927" cy="31260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725D76-A1E7-88AA-A165-31E2CC99D57A}"/>
              </a:ext>
            </a:extLst>
          </p:cNvPr>
          <p:cNvSpPr/>
          <p:nvPr/>
        </p:nvSpPr>
        <p:spPr>
          <a:xfrm>
            <a:off x="705168" y="1318946"/>
            <a:ext cx="10781302" cy="7950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>
                <a:solidFill>
                  <a:schemeClr val="bg1">
                    <a:lumMod val="49000"/>
                  </a:schemeClr>
                </a:solidFill>
              </a:rPr>
              <a:t>De nombreux logements restent inaccessibles pour la plupart des franciliens, car trop cher ! </a:t>
            </a:r>
            <a:endParaRPr lang="fr-FR">
              <a:solidFill>
                <a:schemeClr val="bg1">
                  <a:lumMod val="49000"/>
                </a:schemeClr>
              </a:solidFill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988CBEC-EF15-DB18-3FBD-6AD3D83A6A38}"/>
              </a:ext>
            </a:extLst>
          </p:cNvPr>
          <p:cNvSpPr/>
          <p:nvPr/>
        </p:nvSpPr>
        <p:spPr>
          <a:xfrm>
            <a:off x="800417" y="5741267"/>
            <a:ext cx="10781302" cy="7950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>
                <a:solidFill>
                  <a:schemeClr val="bg1">
                    <a:lumMod val="49000"/>
                  </a:schemeClr>
                </a:solidFill>
              </a:rPr>
              <a:t>Des quartiers "prisés" sont alors créés, et des dynamiques sociales sont peu à peu mises en place naturellement, d'où la nécessité de construire en diminuant au maximum le prix au m</a:t>
            </a:r>
            <a:r>
              <a:rPr lang="fr-FR" b="1" baseline="30000">
                <a:solidFill>
                  <a:schemeClr val="bg1">
                    <a:lumMod val="49000"/>
                  </a:schemeClr>
                </a:solidFill>
              </a:rPr>
              <a:t>2</a:t>
            </a:r>
            <a:r>
              <a:rPr lang="fr-FR" b="1">
                <a:solidFill>
                  <a:schemeClr val="bg1">
                    <a:lumMod val="49000"/>
                  </a:schemeClr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60879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13DD7-AF99-1362-3764-A1137C68A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88C33C-B367-9316-DF72-4839CEAD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En résumé - Que retenir ?</a:t>
            </a: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908309-ECB7-A339-D603-4217138D8047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3CBCF0B-B0C6-F34A-FE08-41F672169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15</a:t>
            </a:fld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4CADB64-28A0-E58C-12C3-906FBFCA898A}"/>
              </a:ext>
            </a:extLst>
          </p:cNvPr>
          <p:cNvSpPr/>
          <p:nvPr/>
        </p:nvSpPr>
        <p:spPr>
          <a:xfrm>
            <a:off x="1562615" y="2632085"/>
            <a:ext cx="9068616" cy="7950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>
                <a:ea typeface="+mn-lt"/>
                <a:cs typeface="+mn-lt"/>
              </a:rPr>
              <a:t>1 – Une densité en logement et population qui varie en fonction de la zone  </a:t>
            </a:r>
            <a:endParaRPr lang="fr-FR" b="1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A14C302-A1A9-B025-2435-9922BB1DEC40}"/>
              </a:ext>
            </a:extLst>
          </p:cNvPr>
          <p:cNvSpPr/>
          <p:nvPr/>
        </p:nvSpPr>
        <p:spPr>
          <a:xfrm>
            <a:off x="1562615" y="3580473"/>
            <a:ext cx="9068616" cy="7950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>
                <a:ea typeface="+mn-lt"/>
                <a:cs typeface="+mn-lt"/>
              </a:rPr>
              <a:t>2 -  Une répartition des logements relativement constante, avec une tendance individualiste</a:t>
            </a:r>
            <a:endParaRPr lang="fr-FR" b="1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1C09F76-D593-9D69-F603-14A6B9B21B28}"/>
              </a:ext>
            </a:extLst>
          </p:cNvPr>
          <p:cNvSpPr/>
          <p:nvPr/>
        </p:nvSpPr>
        <p:spPr>
          <a:xfrm>
            <a:off x="1562614" y="4528861"/>
            <a:ext cx="9068616" cy="7950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>
                <a:ea typeface="+mn-lt"/>
                <a:cs typeface="+mn-lt"/>
              </a:rPr>
              <a:t>3 – Des prix qui s'envolent, en vente ou en location, montrant une demande en logement très, voire trop importante</a:t>
            </a:r>
            <a:endParaRPr lang="fr-FR" b="1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A33EDE5-7027-8F21-BCD2-711F91E341F9}"/>
              </a:ext>
            </a:extLst>
          </p:cNvPr>
          <p:cNvSpPr/>
          <p:nvPr/>
        </p:nvSpPr>
        <p:spPr>
          <a:xfrm>
            <a:off x="1562615" y="5471769"/>
            <a:ext cx="9068616" cy="7950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>
                <a:ea typeface="+mn-lt"/>
                <a:cs typeface="+mn-lt"/>
              </a:rPr>
              <a:t>4 – Une nécessite de se focaliser sur un aménagement de logement, en vue de la croissance de la population</a:t>
            </a:r>
            <a:endParaRPr lang="fr-FR" b="1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2D5FE2F-67B4-4F9C-810E-1CB7AC861EDF}"/>
              </a:ext>
            </a:extLst>
          </p:cNvPr>
          <p:cNvSpPr/>
          <p:nvPr/>
        </p:nvSpPr>
        <p:spPr>
          <a:xfrm>
            <a:off x="3226886" y="1328954"/>
            <a:ext cx="5736876" cy="11149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>
                <a:solidFill>
                  <a:srgbClr val="7F7F7F"/>
                </a:solidFill>
                <a:ea typeface="+mn-lt"/>
                <a:cs typeface="+mn-lt"/>
              </a:rPr>
              <a:t>4 points à retenir de ce constat sur le logement en Île-de-France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530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CBF32C-E098-907E-F5D0-4DB2B142ED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>
                <a:latin typeface="Avenir Next LT Pro"/>
              </a:rPr>
              <a:t>Aménagement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CCF4CE-9994-709A-23B1-F1E38F88EB9D}"/>
              </a:ext>
            </a:extLst>
          </p:cNvPr>
          <p:cNvSpPr/>
          <p:nvPr/>
        </p:nvSpPr>
        <p:spPr>
          <a:xfrm>
            <a:off x="1523999" y="3507288"/>
            <a:ext cx="9143999" cy="939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25FDE0C-B68B-D7DA-8E2D-9FF39966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395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0F4DD-6974-8B92-6BE9-96A8275F3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que 23" descr="Papier contour">
            <a:extLst>
              <a:ext uri="{FF2B5EF4-FFF2-40B4-BE49-F238E27FC236}">
                <a16:creationId xmlns:a16="http://schemas.microsoft.com/office/drawing/2014/main" id="{1BCFD35B-0C8D-CD9B-2C2B-D4C9E8356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-600000">
            <a:off x="6355477" y="1853389"/>
            <a:ext cx="1485900" cy="1616242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8D4109E-6612-335D-3AF6-15800C15E37B}"/>
              </a:ext>
            </a:extLst>
          </p:cNvPr>
          <p:cNvCxnSpPr>
            <a:cxnSpLocks/>
          </p:cNvCxnSpPr>
          <p:nvPr/>
        </p:nvCxnSpPr>
        <p:spPr>
          <a:xfrm flipH="1">
            <a:off x="7785652" y="2639392"/>
            <a:ext cx="11043" cy="938693"/>
          </a:xfrm>
          <a:prstGeom prst="straightConnector1">
            <a:avLst/>
          </a:prstGeom>
          <a:ln w="57150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5BD76440-4B60-04E6-C971-876954C32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Aménagement - Aperçu historique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7BB832-E4C3-C0F0-D6D4-92152D9822D1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72E53941-9CCB-2A49-9CC1-0BA8FFB81195}"/>
              </a:ext>
            </a:extLst>
          </p:cNvPr>
          <p:cNvSpPr/>
          <p:nvPr/>
        </p:nvSpPr>
        <p:spPr>
          <a:xfrm>
            <a:off x="485912" y="3434521"/>
            <a:ext cx="11220173" cy="640521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DFE00A6-3371-EE47-95ED-EB07C1A3CC77}"/>
              </a:ext>
            </a:extLst>
          </p:cNvPr>
          <p:cNvCxnSpPr/>
          <p:nvPr/>
        </p:nvCxnSpPr>
        <p:spPr>
          <a:xfrm flipH="1">
            <a:off x="6184348" y="3909392"/>
            <a:ext cx="11043" cy="938693"/>
          </a:xfrm>
          <a:prstGeom prst="straightConnector1">
            <a:avLst/>
          </a:prstGeom>
          <a:ln w="57150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B2A92D63-BDCA-B791-3BFF-F8451A5EC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056" y="4077874"/>
            <a:ext cx="4128706" cy="2779117"/>
          </a:xfrm>
          <a:prstGeom prst="rect">
            <a:avLst/>
          </a:prstGeom>
          <a:ln w="28575"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2657A0E-CE8C-2025-1DF3-E6483845AB8D}"/>
              </a:ext>
            </a:extLst>
          </p:cNvPr>
          <p:cNvSpPr txBox="1"/>
          <p:nvPr/>
        </p:nvSpPr>
        <p:spPr>
          <a:xfrm>
            <a:off x="5776030" y="3575325"/>
            <a:ext cx="8163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i="1">
                <a:latin typeface="Avenir Next LT Pro"/>
              </a:rPr>
              <a:t>1970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45DF61-10C2-5F94-7189-44C5B76758FD}"/>
              </a:ext>
            </a:extLst>
          </p:cNvPr>
          <p:cNvSpPr txBox="1"/>
          <p:nvPr/>
        </p:nvSpPr>
        <p:spPr>
          <a:xfrm>
            <a:off x="861682" y="3575325"/>
            <a:ext cx="8163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i="1">
                <a:latin typeface="Avenir Next LT Pro"/>
              </a:rPr>
              <a:t>1860</a:t>
            </a:r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3FFE925-7303-2175-9E40-6617B6E653D3}"/>
              </a:ext>
            </a:extLst>
          </p:cNvPr>
          <p:cNvCxnSpPr>
            <a:cxnSpLocks/>
          </p:cNvCxnSpPr>
          <p:nvPr/>
        </p:nvCxnSpPr>
        <p:spPr>
          <a:xfrm flipH="1">
            <a:off x="1270000" y="3909392"/>
            <a:ext cx="11043" cy="938693"/>
          </a:xfrm>
          <a:prstGeom prst="straightConnector1">
            <a:avLst/>
          </a:prstGeom>
          <a:ln w="57150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fenêtre, plein air, bâtiment, façade&#10;&#10;Le contenu généré par l’IA peut être incorrect.">
            <a:extLst>
              <a:ext uri="{FF2B5EF4-FFF2-40B4-BE49-F238E27FC236}">
                <a16:creationId xmlns:a16="http://schemas.microsoft.com/office/drawing/2014/main" id="{EBC130A8-816F-961C-3A2B-A9C2E993B5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752" r="64803" b="228"/>
          <a:stretch/>
        </p:blipFill>
        <p:spPr>
          <a:xfrm>
            <a:off x="651564" y="4291771"/>
            <a:ext cx="1243210" cy="2371679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95DD662-7F6C-E2B9-02F8-82A378065216}"/>
              </a:ext>
            </a:extLst>
          </p:cNvPr>
          <p:cNvCxnSpPr>
            <a:cxnSpLocks/>
          </p:cNvCxnSpPr>
          <p:nvPr/>
        </p:nvCxnSpPr>
        <p:spPr>
          <a:xfrm flipH="1">
            <a:off x="4273826" y="2639392"/>
            <a:ext cx="11043" cy="938693"/>
          </a:xfrm>
          <a:prstGeom prst="straightConnector1">
            <a:avLst/>
          </a:prstGeom>
          <a:ln w="57150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485D4ED6-3ECD-91DD-334A-AC9815BFC883}"/>
              </a:ext>
            </a:extLst>
          </p:cNvPr>
          <p:cNvSpPr txBox="1"/>
          <p:nvPr/>
        </p:nvSpPr>
        <p:spPr>
          <a:xfrm>
            <a:off x="3865508" y="3575325"/>
            <a:ext cx="8163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i="1">
                <a:latin typeface="Avenir Next LT Pro"/>
              </a:rPr>
              <a:t>1950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BCC84C4-7C80-E227-00E5-2691754639D7}"/>
              </a:ext>
            </a:extLst>
          </p:cNvPr>
          <p:cNvSpPr txBox="1"/>
          <p:nvPr/>
        </p:nvSpPr>
        <p:spPr>
          <a:xfrm>
            <a:off x="4693768" y="3210890"/>
            <a:ext cx="81634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i="1">
                <a:latin typeface="Avenir Next LT Pro"/>
              </a:rPr>
              <a:t>Sarcelles</a:t>
            </a:r>
          </a:p>
        </p:txBody>
      </p:sp>
      <p:pic>
        <p:nvPicPr>
          <p:cNvPr id="15" name="Image 14" descr="Une image contenant noir et blanc, plein air, bâtiment, ciel&#10;&#10;Le contenu généré par l’IA peut être incorrect.">
            <a:extLst>
              <a:ext uri="{FF2B5EF4-FFF2-40B4-BE49-F238E27FC236}">
                <a16:creationId xmlns:a16="http://schemas.microsoft.com/office/drawing/2014/main" id="{E274E17D-B3AC-86C6-CCF6-D3FA18FA63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5671" y="1082260"/>
            <a:ext cx="3193963" cy="2208696"/>
          </a:xfrm>
          <a:prstGeom prst="rect">
            <a:avLst/>
          </a:prstGeom>
        </p:spPr>
      </p:pic>
      <p:pic>
        <p:nvPicPr>
          <p:cNvPr id="9" name="Image 8" descr="Une image contenant Photographie aérienne, Vue plongeante, carrefour, Conception urbaine&#10;&#10;Le contenu généré par l’IA peut être incorrect.">
            <a:extLst>
              <a:ext uri="{FF2B5EF4-FFF2-40B4-BE49-F238E27FC236}">
                <a16:creationId xmlns:a16="http://schemas.microsoft.com/office/drawing/2014/main" id="{E7266FDB-AC49-E01E-7756-647A0409BA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688" y="2488536"/>
            <a:ext cx="1354023" cy="946469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09CB686-A5A0-E70D-B674-0D46F842DBA7}"/>
              </a:ext>
            </a:extLst>
          </p:cNvPr>
          <p:cNvCxnSpPr>
            <a:cxnSpLocks/>
          </p:cNvCxnSpPr>
          <p:nvPr/>
        </p:nvCxnSpPr>
        <p:spPr>
          <a:xfrm flipH="1">
            <a:off x="9475304" y="2639392"/>
            <a:ext cx="11043" cy="938693"/>
          </a:xfrm>
          <a:prstGeom prst="straightConnector1">
            <a:avLst/>
          </a:prstGeom>
          <a:ln w="57150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capture d’écran, Graphique, cercle&#10;&#10;Le contenu généré par l’IA peut être incorrect.">
            <a:extLst>
              <a:ext uri="{FF2B5EF4-FFF2-40B4-BE49-F238E27FC236}">
                <a16:creationId xmlns:a16="http://schemas.microsoft.com/office/drawing/2014/main" id="{4D4FA47C-F626-8A3C-7998-DEFA018F50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4015" y="1905276"/>
            <a:ext cx="1357796" cy="133571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944B2C4-EB5C-5E74-7BE8-6B2B1BC3FADD}"/>
              </a:ext>
            </a:extLst>
          </p:cNvPr>
          <p:cNvSpPr txBox="1"/>
          <p:nvPr/>
        </p:nvSpPr>
        <p:spPr>
          <a:xfrm>
            <a:off x="9089073" y="3575325"/>
            <a:ext cx="8163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i="1">
                <a:latin typeface="Avenir Next LT Pro"/>
              </a:rPr>
              <a:t>2010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9E4D7FF-6649-3180-077E-77A8D85E0DEF}"/>
              </a:ext>
            </a:extLst>
          </p:cNvPr>
          <p:cNvSpPr txBox="1"/>
          <p:nvPr/>
        </p:nvSpPr>
        <p:spPr>
          <a:xfrm>
            <a:off x="7079160" y="3575325"/>
            <a:ext cx="14126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i="1">
                <a:latin typeface="Avenir Next LT Pro"/>
              </a:rPr>
              <a:t>1990-2000</a:t>
            </a:r>
          </a:p>
        </p:txBody>
      </p:sp>
      <p:pic>
        <p:nvPicPr>
          <p:cNvPr id="22" name="Image 21" descr="Une image contenant texte, capture d’écran, Police, cercle&#10;&#10;Le contenu généré par l’IA peut être incorrect.">
            <a:extLst>
              <a:ext uri="{FF2B5EF4-FFF2-40B4-BE49-F238E27FC236}">
                <a16:creationId xmlns:a16="http://schemas.microsoft.com/office/drawing/2014/main" id="{CB5245E6-293F-2B36-F89F-90817B3B845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0122" t="4992" r="8551" b="84263"/>
          <a:stretch/>
        </p:blipFill>
        <p:spPr>
          <a:xfrm rot="16200000">
            <a:off x="6486380" y="2009912"/>
            <a:ext cx="2597935" cy="361397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9392096F-5C9A-EF60-B246-170019C133FE}"/>
              </a:ext>
            </a:extLst>
          </p:cNvPr>
          <p:cNvSpPr txBox="1"/>
          <p:nvPr/>
        </p:nvSpPr>
        <p:spPr>
          <a:xfrm rot="-600000">
            <a:off x="6629178" y="2219636"/>
            <a:ext cx="882316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900" b="1">
                <a:solidFill>
                  <a:srgbClr val="C00000"/>
                </a:solidFill>
                <a:ea typeface="+mn-lt"/>
                <a:cs typeface="+mn-lt"/>
              </a:rPr>
              <a:t>Pacte de relance pour la ville avec des zones franches et les emplois de ville</a:t>
            </a:r>
            <a:endParaRPr lang="fr-FR" sz="900" b="1">
              <a:solidFill>
                <a:srgbClr val="C00000"/>
              </a:solidFill>
            </a:endParaRPr>
          </a:p>
        </p:txBody>
      </p:sp>
      <p:pic>
        <p:nvPicPr>
          <p:cNvPr id="26" name="Image 25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D7123E24-2DDB-7774-68CE-A26F64ACA6C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4138" t="37573" r="25213" b="35844"/>
          <a:stretch/>
        </p:blipFill>
        <p:spPr>
          <a:xfrm rot="660000">
            <a:off x="6364313" y="1617575"/>
            <a:ext cx="1262762" cy="493476"/>
          </a:xfrm>
          <a:prstGeom prst="rect">
            <a:avLst/>
          </a:prstGeom>
        </p:spPr>
      </p:pic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126F219B-F0A8-97A7-E429-E35704988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236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EC82C3-E7DD-21B2-F38C-58AA1C306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Aménagement - Qui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877F10-DB24-E810-E4F6-8E680F7B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845359" cy="5245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Avenir Next LT Pro"/>
              </a:rPr>
              <a:t>EPA, EPL, EPCI</a:t>
            </a:r>
          </a:p>
          <a:p>
            <a:endParaRPr lang="fr-FR">
              <a:latin typeface="Avenir Next LT Pro"/>
            </a:endParaRPr>
          </a:p>
        </p:txBody>
      </p:sp>
      <p:pic>
        <p:nvPicPr>
          <p:cNvPr id="7" name="Image 6" descr="Une image contenant Police, texte, Graphique, typographie&#10;&#10;Le contenu généré par l’IA peut être incorrect.">
            <a:extLst>
              <a:ext uri="{FF2B5EF4-FFF2-40B4-BE49-F238E27FC236}">
                <a16:creationId xmlns:a16="http://schemas.microsoft.com/office/drawing/2014/main" id="{E661C5CE-61CD-35F4-3D28-7DA25152F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367" y="5194616"/>
            <a:ext cx="3795138" cy="1163203"/>
          </a:xfrm>
          <a:prstGeom prst="rect">
            <a:avLst/>
          </a:prstGeom>
        </p:spPr>
      </p:pic>
      <p:pic>
        <p:nvPicPr>
          <p:cNvPr id="8" name="Image 7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3208DF42-7773-5AFC-58D8-A2442896A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670" y="2710490"/>
            <a:ext cx="3332704" cy="1721723"/>
          </a:xfrm>
          <a:prstGeom prst="rect">
            <a:avLst/>
          </a:prstGeom>
        </p:spPr>
      </p:pic>
      <p:pic>
        <p:nvPicPr>
          <p:cNvPr id="10" name="Image 9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0EC5991B-E743-EDD2-1460-0D72BACCD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717" y="4219940"/>
            <a:ext cx="2533232" cy="659529"/>
          </a:xfrm>
          <a:prstGeom prst="rect">
            <a:avLst/>
          </a:prstGeom>
        </p:spPr>
      </p:pic>
      <p:pic>
        <p:nvPicPr>
          <p:cNvPr id="11" name="Image 10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092512B3-1ABB-8975-8CC7-F897D1E3E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0509" y="1827036"/>
            <a:ext cx="3826748" cy="10560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5E50D2-8AB0-49AF-8AEE-DBA00DB09502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Une image contenant texte, Police, conceptio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C493902-B184-9CFC-2B00-9348479C6B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0557" y="2527804"/>
            <a:ext cx="1364555" cy="1374993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9731B1-E9FF-3967-3ACB-3CD8DCA92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53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2B524-ED7A-6198-1723-A3FFE17C3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90EB6A-70F8-E967-53D6-09CA01ABB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04319"/>
            <a:ext cx="10515600" cy="101620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70000"/>
              </a:lnSpc>
            </a:pPr>
            <a:r>
              <a:rPr lang="fr-FR">
                <a:latin typeface="Avenir Next LT Pro"/>
                <a:ea typeface="+mn-lt"/>
                <a:cs typeface="+mn-lt"/>
              </a:rPr>
              <a:t>Autorisations constructions logements : augmentation en </a:t>
            </a:r>
            <a:r>
              <a:rPr lang="fr-FR" err="1">
                <a:latin typeface="Avenir Next LT Pro"/>
                <a:ea typeface="+mn-lt"/>
                <a:cs typeface="+mn-lt"/>
              </a:rPr>
              <a:t>IdF</a:t>
            </a:r>
          </a:p>
          <a:p>
            <a:pPr>
              <a:lnSpc>
                <a:spcPct val="70000"/>
              </a:lnSpc>
            </a:pPr>
            <a:r>
              <a:rPr lang="fr-FR">
                <a:latin typeface="Avenir Next LT Pro"/>
                <a:ea typeface="+mn-lt"/>
                <a:cs typeface="+mn-lt"/>
              </a:rPr>
              <a:t>60k/an en 2010-2013 vs 70k/an en 2014-2017 : +15%</a:t>
            </a:r>
            <a:endParaRPr lang="fr-FR">
              <a:latin typeface="Avenir Next LT Pro"/>
            </a:endParaRPr>
          </a:p>
        </p:txBody>
      </p:sp>
      <p:pic>
        <p:nvPicPr>
          <p:cNvPr id="4" name="Image 3" descr="Une image contenant texte, capture d’écran, nombre, calendrier&#10;&#10;Le contenu généré par l’IA peut être incorrect.">
            <a:extLst>
              <a:ext uri="{FF2B5EF4-FFF2-40B4-BE49-F238E27FC236}">
                <a16:creationId xmlns:a16="http://schemas.microsoft.com/office/drawing/2014/main" id="{E99D6C4C-95A6-4276-40A3-0804D93436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21" b="690"/>
          <a:stretch/>
        </p:blipFill>
        <p:spPr>
          <a:xfrm>
            <a:off x="419133" y="1927330"/>
            <a:ext cx="7007678" cy="2788475"/>
          </a:xfrm>
          <a:prstGeom prst="rect">
            <a:avLst/>
          </a:prstGeom>
          <a:ln w="28575">
            <a:noFill/>
          </a:ln>
        </p:spPr>
      </p:pic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CB37351B-0CA7-7994-8EB5-C2AC7A5F49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6030806"/>
              </p:ext>
            </p:extLst>
          </p:nvPr>
        </p:nvGraphicFramePr>
        <p:xfrm>
          <a:off x="6540460" y="812026"/>
          <a:ext cx="6200384" cy="4574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re 1">
            <a:extLst>
              <a:ext uri="{FF2B5EF4-FFF2-40B4-BE49-F238E27FC236}">
                <a16:creationId xmlns:a16="http://schemas.microsoft.com/office/drawing/2014/main" id="{71685480-9651-1719-4063-103BA77B172B}"/>
              </a:ext>
            </a:extLst>
          </p:cNvPr>
          <p:cNvSpPr txBox="1">
            <a:spLocks/>
          </p:cNvSpPr>
          <p:nvPr/>
        </p:nvSpPr>
        <p:spPr>
          <a:xfrm>
            <a:off x="3132" y="-2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>
                <a:latin typeface="Avenir Next LT Pro"/>
              </a:rPr>
              <a:t>Aménagement - Qui 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1360C9-6886-EB52-3267-344ED3E24D44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AE8C410-9D1F-2F3A-5C10-89AF659B9EBB}"/>
              </a:ext>
            </a:extLst>
          </p:cNvPr>
          <p:cNvSpPr txBox="1"/>
          <p:nvPr/>
        </p:nvSpPr>
        <p:spPr>
          <a:xfrm>
            <a:off x="419651" y="4715564"/>
            <a:ext cx="577573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 i="1"/>
              <a:t>Sit@del2, 2018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BBEDB3-32EE-1C0A-4813-44E33C893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99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FF2CD3-F16E-F18C-B06B-44DCED99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Sommaire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573E80-26F9-2098-800C-6FBD5BD4449F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EFB667-7135-26B8-519E-383C0E2F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</a:t>
            </a:fld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D0D0A99-2F10-767A-D4F3-791BBFD77062}"/>
              </a:ext>
            </a:extLst>
          </p:cNvPr>
          <p:cNvSpPr/>
          <p:nvPr/>
        </p:nvSpPr>
        <p:spPr>
          <a:xfrm>
            <a:off x="671152" y="1325750"/>
            <a:ext cx="7120982" cy="44803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>
                <a:solidFill>
                  <a:srgbClr val="FFFFFF"/>
                </a:solidFill>
              </a:rPr>
              <a:t>Introduction</a:t>
            </a:r>
            <a:endParaRPr lang="fr-FR" sz="1600">
              <a:solidFill>
                <a:srgbClr val="FFFFFF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6CB1BCA-DE81-6B55-9B42-755337664811}"/>
              </a:ext>
            </a:extLst>
          </p:cNvPr>
          <p:cNvSpPr/>
          <p:nvPr/>
        </p:nvSpPr>
        <p:spPr>
          <a:xfrm>
            <a:off x="677954" y="2427928"/>
            <a:ext cx="5508536" cy="3459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fr-FR" sz="1600" b="1" i="1">
                <a:solidFill>
                  <a:schemeClr val="bg1">
                    <a:lumMod val="49000"/>
                  </a:schemeClr>
                </a:solidFill>
                <a:latin typeface="Avenir Next LT Pro"/>
              </a:rPr>
              <a:t>Etat des lieux sur le logement en Île-de-France</a:t>
            </a:r>
            <a:endParaRPr lang="fr-FR" sz="1600">
              <a:solidFill>
                <a:schemeClr val="bg1">
                  <a:lumMod val="49000"/>
                </a:schemeClr>
              </a:solidFill>
              <a:latin typeface="Avenir Next LT Pro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9C7EBEF-2B79-3EF6-F59C-4A77BA84C110}"/>
              </a:ext>
            </a:extLst>
          </p:cNvPr>
          <p:cNvSpPr/>
          <p:nvPr/>
        </p:nvSpPr>
        <p:spPr>
          <a:xfrm>
            <a:off x="677955" y="1870036"/>
            <a:ext cx="7120982" cy="44803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i="1">
                <a:solidFill>
                  <a:srgbClr val="FFFFFF"/>
                </a:solidFill>
                <a:latin typeface="Avenir Next LT Pro"/>
              </a:rPr>
              <a:t>Une situation complexe en tension durable</a:t>
            </a:r>
            <a:endParaRPr lang="fr-FR" sz="1600">
              <a:solidFill>
                <a:srgbClr val="FFFFFF"/>
              </a:solidFill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2064717-7FB7-9436-BDDA-36B70A0A5BA8}"/>
              </a:ext>
            </a:extLst>
          </p:cNvPr>
          <p:cNvSpPr/>
          <p:nvPr/>
        </p:nvSpPr>
        <p:spPr>
          <a:xfrm>
            <a:off x="677954" y="2863356"/>
            <a:ext cx="5508536" cy="3051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fr-FR" sz="1600" b="1" i="1">
                <a:solidFill>
                  <a:schemeClr val="bg1">
                    <a:lumMod val="49000"/>
                  </a:schemeClr>
                </a:solidFill>
                <a:latin typeface="Avenir Next LT Pro"/>
              </a:rPr>
              <a:t>Quelles projections à prévoir pour le futur ? </a:t>
            </a:r>
            <a:endParaRPr lang="en-US" sz="1600">
              <a:solidFill>
                <a:schemeClr val="bg1">
                  <a:lumMod val="49000"/>
                </a:schemeClr>
              </a:solidFill>
              <a:latin typeface="Avenir Next LT Pro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FE2D2C2-D212-120D-9019-54DFAD8CEA83}"/>
              </a:ext>
            </a:extLst>
          </p:cNvPr>
          <p:cNvSpPr/>
          <p:nvPr/>
        </p:nvSpPr>
        <p:spPr>
          <a:xfrm>
            <a:off x="677953" y="3278375"/>
            <a:ext cx="5508536" cy="3051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fr-FR" sz="1600" b="1" i="1">
                <a:solidFill>
                  <a:schemeClr val="bg1">
                    <a:lumMod val="49000"/>
                  </a:schemeClr>
                </a:solidFill>
                <a:latin typeface="Avenir Next LT Pro"/>
              </a:rPr>
              <a:t>Prix des logements, pour la plupart très élevés</a:t>
            </a:r>
            <a:endParaRPr lang="fr-FR" sz="1600">
              <a:solidFill>
                <a:schemeClr val="bg1">
                  <a:lumMod val="49000"/>
                </a:schemeClr>
              </a:solidFill>
              <a:latin typeface="Avenir Next LT Pro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998C89E-4694-EC88-F7A7-9DB005B04FAA}"/>
              </a:ext>
            </a:extLst>
          </p:cNvPr>
          <p:cNvSpPr/>
          <p:nvPr/>
        </p:nvSpPr>
        <p:spPr>
          <a:xfrm>
            <a:off x="671151" y="3713803"/>
            <a:ext cx="7120982" cy="44803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 b="1" i="1">
                <a:solidFill>
                  <a:schemeClr val="bg1"/>
                </a:solidFill>
                <a:latin typeface="Avenir Next LT Pro"/>
              </a:rPr>
              <a:t>Impact des pôles d'aménagement</a:t>
            </a:r>
            <a:endParaRPr lang="en-US" sz="1600">
              <a:solidFill>
                <a:schemeClr val="bg1"/>
              </a:solidFill>
              <a:latin typeface="Avenir Next LT Pro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D4AA61BB-4F53-025E-67EC-D7E70D9CEBAD}"/>
              </a:ext>
            </a:extLst>
          </p:cNvPr>
          <p:cNvSpPr/>
          <p:nvPr/>
        </p:nvSpPr>
        <p:spPr>
          <a:xfrm>
            <a:off x="677954" y="4258089"/>
            <a:ext cx="5508536" cy="3459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600" b="1" i="1">
                <a:solidFill>
                  <a:schemeClr val="bg1">
                    <a:lumMod val="49000"/>
                  </a:schemeClr>
                </a:solidFill>
                <a:latin typeface="Avenir Next LT Pro"/>
              </a:rPr>
              <a:t>Action des politiques et des aménageurs</a:t>
            </a:r>
            <a:endParaRPr lang="fr-FR" sz="1600">
              <a:solidFill>
                <a:schemeClr val="bg1">
                  <a:lumMod val="49000"/>
                </a:schemeClr>
              </a:solidFill>
              <a:latin typeface="Avenir Next LT Pro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9348FE06-FBE5-8FCB-B518-18AD8052D0AC}"/>
              </a:ext>
            </a:extLst>
          </p:cNvPr>
          <p:cNvSpPr/>
          <p:nvPr/>
        </p:nvSpPr>
        <p:spPr>
          <a:xfrm>
            <a:off x="664346" y="4707123"/>
            <a:ext cx="5508536" cy="3051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fr-FR" sz="1600" b="1" i="1">
                <a:solidFill>
                  <a:schemeClr val="bg1">
                    <a:lumMod val="49000"/>
                  </a:schemeClr>
                </a:solidFill>
                <a:latin typeface="Avenir Next LT Pro"/>
              </a:rPr>
              <a:t>Que dit le rapport de la Cour des Comptes ?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DCBBC61B-2AD2-4EC6-4F96-127BDFAA2421}"/>
              </a:ext>
            </a:extLst>
          </p:cNvPr>
          <p:cNvSpPr/>
          <p:nvPr/>
        </p:nvSpPr>
        <p:spPr>
          <a:xfrm>
            <a:off x="657544" y="5101732"/>
            <a:ext cx="7120982" cy="44803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 b="1" i="1">
                <a:solidFill>
                  <a:schemeClr val="bg1"/>
                </a:solidFill>
                <a:latin typeface="Avenir Next LT Pro"/>
              </a:rPr>
              <a:t>Logement social &amp; logement privé</a:t>
            </a:r>
            <a:endParaRPr lang="fr-FR" sz="1600">
              <a:solidFill>
                <a:schemeClr val="bg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34BC2C1E-6DB3-1A31-8F8E-364909D6BF2C}"/>
              </a:ext>
            </a:extLst>
          </p:cNvPr>
          <p:cNvSpPr/>
          <p:nvPr/>
        </p:nvSpPr>
        <p:spPr>
          <a:xfrm>
            <a:off x="664346" y="5646017"/>
            <a:ext cx="5508536" cy="3459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fr-FR" sz="1600" b="1" i="1">
                <a:solidFill>
                  <a:schemeClr val="bg1">
                    <a:lumMod val="49000"/>
                  </a:schemeClr>
                </a:solidFill>
                <a:latin typeface="Avenir Next LT Pro"/>
              </a:rPr>
              <a:t>Le logement social en Île-de-France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D4975991-A8FB-AE35-320E-9857F4FD041E}"/>
              </a:ext>
            </a:extLst>
          </p:cNvPr>
          <p:cNvSpPr/>
          <p:nvPr/>
        </p:nvSpPr>
        <p:spPr>
          <a:xfrm>
            <a:off x="650739" y="6095052"/>
            <a:ext cx="5508536" cy="3051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fr-FR" sz="1600" b="1" i="1">
                <a:solidFill>
                  <a:schemeClr val="bg1">
                    <a:lumMod val="49000"/>
                  </a:schemeClr>
                </a:solidFill>
                <a:latin typeface="Avenir Next LT Pro"/>
              </a:rPr>
              <a:t>Quelle est la situation actuelle ? </a:t>
            </a:r>
          </a:p>
        </p:txBody>
      </p:sp>
    </p:spTree>
    <p:extLst>
      <p:ext uri="{BB962C8B-B14F-4D97-AF65-F5344CB8AC3E}">
        <p14:creationId xmlns:p14="http://schemas.microsoft.com/office/powerpoint/2010/main" val="3822474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Une image contenant texte, carte, diagramme, atlas&#10;&#10;Le contenu généré par l’IA peut être incorrect.">
            <a:extLst>
              <a:ext uri="{FF2B5EF4-FFF2-40B4-BE49-F238E27FC236}">
                <a16:creationId xmlns:a16="http://schemas.microsoft.com/office/drawing/2014/main" id="{B3DFB0A5-AEB7-9697-75E2-63EFBD52C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16554" y="883780"/>
            <a:ext cx="8460130" cy="5948800"/>
          </a:xfrm>
          <a:ln w="28575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2A03C3-6B5E-B6CE-BE42-BE5415BD0B1F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E8374C1-796A-478C-6B71-C03C04C6D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8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Aménagement – Où 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563F12A-1B2E-0104-05F9-AC7BA05D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3054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B4E12-9494-D981-0B22-52CA92E16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134FE7C1-250A-69E4-1842-AF5D9209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76"/>
          <a:stretch/>
        </p:blipFill>
        <p:spPr>
          <a:xfrm>
            <a:off x="1847504" y="845725"/>
            <a:ext cx="8501602" cy="6012370"/>
          </a:xfrm>
          <a:prstGeom prst="rect">
            <a:avLst/>
          </a:prstGeom>
          <a:ln w="28575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0C5351-55AC-16E6-AE1C-A940105B6C7E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B91086-6B51-9628-6484-CCBFD7441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Aménagement – Où 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AD89055-4656-D30D-E7E5-9246CB0B4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4135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DB55F-03A9-9336-31B5-A850E7FBA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c plein 22">
            <a:extLst>
              <a:ext uri="{FF2B5EF4-FFF2-40B4-BE49-F238E27FC236}">
                <a16:creationId xmlns:a16="http://schemas.microsoft.com/office/drawing/2014/main" id="{44D3D216-891A-11E1-0D2E-5450BF08436A}"/>
              </a:ext>
            </a:extLst>
          </p:cNvPr>
          <p:cNvSpPr/>
          <p:nvPr/>
        </p:nvSpPr>
        <p:spPr>
          <a:xfrm rot="5400000">
            <a:off x="-923637" y="1708726"/>
            <a:ext cx="3810000" cy="4456546"/>
          </a:xfrm>
          <a:prstGeom prst="blockArc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242D09D-F15E-F46D-8F32-A218E7F9F2B0}"/>
              </a:ext>
            </a:extLst>
          </p:cNvPr>
          <p:cNvGrpSpPr/>
          <p:nvPr/>
        </p:nvGrpSpPr>
        <p:grpSpPr>
          <a:xfrm>
            <a:off x="3623561" y="1327480"/>
            <a:ext cx="2083829" cy="2255628"/>
            <a:chOff x="237538" y="1683123"/>
            <a:chExt cx="2808586" cy="3026454"/>
          </a:xfrm>
        </p:grpSpPr>
        <p:pic>
          <p:nvPicPr>
            <p:cNvPr id="5" name="Graphique 4" descr="Document contour">
              <a:extLst>
                <a:ext uri="{FF2B5EF4-FFF2-40B4-BE49-F238E27FC236}">
                  <a16:creationId xmlns:a16="http://schemas.microsoft.com/office/drawing/2014/main" id="{B9C72751-CBE7-D71C-B18D-AD6577711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9624" y="1683123"/>
              <a:ext cx="2696134" cy="2696134"/>
            </a:xfrm>
            <a:prstGeom prst="rect">
              <a:avLst/>
            </a:prstGeom>
          </p:spPr>
        </p:pic>
        <p:pic>
          <p:nvPicPr>
            <p:cNvPr id="6" name="Image 5" descr="Une image contenant Police, texte, logo, Graphique&#10;&#10;Le contenu généré par l’IA peut être incorrect.">
              <a:extLst>
                <a:ext uri="{FF2B5EF4-FFF2-40B4-BE49-F238E27FC236}">
                  <a16:creationId xmlns:a16="http://schemas.microsoft.com/office/drawing/2014/main" id="{DBAB1127-08D4-67D2-DF1E-7E13443CB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8846" y="2028261"/>
              <a:ext cx="1103780" cy="504267"/>
            </a:xfrm>
            <a:prstGeom prst="rect">
              <a:avLst/>
            </a:prstGeom>
          </p:spPr>
        </p:pic>
        <p:pic>
          <p:nvPicPr>
            <p:cNvPr id="9" name="Image 8" descr="Une image contenant texte, Graphique, étoile, Police&#10;&#10;Le contenu généré par l’IA peut être incorrect.">
              <a:extLst>
                <a:ext uri="{FF2B5EF4-FFF2-40B4-BE49-F238E27FC236}">
                  <a16:creationId xmlns:a16="http://schemas.microsoft.com/office/drawing/2014/main" id="{20692676-0C17-5FA7-BE48-307C70C05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9823" y="3608293"/>
              <a:ext cx="526678" cy="54909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C469556-DF91-56BA-C8BF-AAD558D0606D}"/>
                </a:ext>
              </a:extLst>
            </p:cNvPr>
            <p:cNvSpPr txBox="1"/>
            <p:nvPr/>
          </p:nvSpPr>
          <p:spPr>
            <a:xfrm>
              <a:off x="237538" y="4090145"/>
              <a:ext cx="2808586" cy="6194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2400" b="1" i="1">
                  <a:solidFill>
                    <a:srgbClr val="C00000"/>
                  </a:solidFill>
                  <a:latin typeface="Avenir Next LT Pro"/>
                </a:rPr>
                <a:t>SDRIF-E</a:t>
              </a:r>
            </a:p>
          </p:txBody>
        </p:sp>
      </p:grpSp>
      <p:pic>
        <p:nvPicPr>
          <p:cNvPr id="4" name="Image 3" descr="Une image contenant texte, diagramme, Police, clipart&#10;&#10;Le contenu généré par l’IA peut être incorrect.">
            <a:extLst>
              <a:ext uri="{FF2B5EF4-FFF2-40B4-BE49-F238E27FC236}">
                <a16:creationId xmlns:a16="http://schemas.microsoft.com/office/drawing/2014/main" id="{473209FE-A28F-D1F9-369B-801609EEF69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4842" t="22637" r="34568" b="27472"/>
          <a:stretch/>
        </p:blipFill>
        <p:spPr>
          <a:xfrm>
            <a:off x="4731206" y="4206369"/>
            <a:ext cx="1943755" cy="1976335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DE555C23-7085-B86D-9768-15F04D16A5DA}"/>
              </a:ext>
            </a:extLst>
          </p:cNvPr>
          <p:cNvGrpSpPr/>
          <p:nvPr/>
        </p:nvGrpSpPr>
        <p:grpSpPr>
          <a:xfrm>
            <a:off x="6469313" y="2321319"/>
            <a:ext cx="2226504" cy="1996660"/>
            <a:chOff x="6202017" y="2430669"/>
            <a:chExt cx="2226504" cy="1996660"/>
          </a:xfrm>
        </p:grpSpPr>
        <p:pic>
          <p:nvPicPr>
            <p:cNvPr id="8" name="Graphique 7" descr="Ville contour">
              <a:extLst>
                <a:ext uri="{FF2B5EF4-FFF2-40B4-BE49-F238E27FC236}">
                  <a16:creationId xmlns:a16="http://schemas.microsoft.com/office/drawing/2014/main" id="{1D580C82-823C-93D1-B50C-1B1EDA154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02017" y="2430669"/>
              <a:ext cx="1897271" cy="1996660"/>
            </a:xfrm>
            <a:prstGeom prst="rect">
              <a:avLst/>
            </a:prstGeom>
          </p:spPr>
        </p:pic>
        <p:pic>
          <p:nvPicPr>
            <p:cNvPr id="10" name="Graphique 9" descr="Mur de briques en construction avec un remplissage uni">
              <a:extLst>
                <a:ext uri="{FF2B5EF4-FFF2-40B4-BE49-F238E27FC236}">
                  <a16:creationId xmlns:a16="http://schemas.microsoft.com/office/drawing/2014/main" id="{6AC6369F-18E5-E618-7B40-FFFE5202E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22804" y="3468065"/>
              <a:ext cx="671444" cy="682487"/>
            </a:xfrm>
            <a:prstGeom prst="rect">
              <a:avLst/>
            </a:prstGeom>
          </p:spPr>
        </p:pic>
        <p:pic>
          <p:nvPicPr>
            <p:cNvPr id="15" name="Graphique 14" descr="Femme ouvrière du bâtiment contour">
              <a:extLst>
                <a:ext uri="{FF2B5EF4-FFF2-40B4-BE49-F238E27FC236}">
                  <a16:creationId xmlns:a16="http://schemas.microsoft.com/office/drawing/2014/main" id="{DD5C5D74-94E7-D37A-77F2-A25B6EA8D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569338" y="3543990"/>
              <a:ext cx="859183" cy="881269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1627DFA-59CB-C559-1615-8C7A9917C9B6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084167B3-467B-B708-BF71-D913FDB9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 err="1">
                <a:latin typeface="Avenir Next LT Pro"/>
              </a:rPr>
              <a:t>Amg</a:t>
            </a:r>
            <a:r>
              <a:rPr lang="fr-FR">
                <a:latin typeface="Avenir Next LT Pro"/>
              </a:rPr>
              <a:t> – Rapport Cour des comptes</a:t>
            </a:r>
          </a:p>
        </p:txBody>
      </p:sp>
      <p:pic>
        <p:nvPicPr>
          <p:cNvPr id="22" name="Image 21" descr="Une image contenant carte, atlas, texte&#10;&#10;Le contenu généré par l’IA peut être incorrect.">
            <a:extLst>
              <a:ext uri="{FF2B5EF4-FFF2-40B4-BE49-F238E27FC236}">
                <a16:creationId xmlns:a16="http://schemas.microsoft.com/office/drawing/2014/main" id="{23217521-A6FE-38BD-7F72-2730D741DF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42561" y="3401206"/>
            <a:ext cx="2922311" cy="2182435"/>
          </a:xfrm>
          <a:prstGeom prst="rect">
            <a:avLst/>
          </a:prstGeom>
          <a:ln w="28575">
            <a:noFill/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FCDFC79-C35C-3106-B35A-7E7C72B1D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22</a:t>
            </a:fld>
            <a:endParaRPr lang="fr-FR"/>
          </a:p>
        </p:txBody>
      </p:sp>
      <p:pic>
        <p:nvPicPr>
          <p:cNvPr id="16" name="Image 15" descr="Une image contenant ciel, plein air, nuage, sol&#10;&#10;Le contenu généré par l’IA peut être incorrect.">
            <a:extLst>
              <a:ext uri="{FF2B5EF4-FFF2-40B4-BE49-F238E27FC236}">
                <a16:creationId xmlns:a16="http://schemas.microsoft.com/office/drawing/2014/main" id="{B1D24EA7-08D0-3431-CAE9-0152B913222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29745" r="67793" b="14597"/>
          <a:stretch/>
        </p:blipFill>
        <p:spPr>
          <a:xfrm>
            <a:off x="2241" y="2034885"/>
            <a:ext cx="1088506" cy="3812641"/>
          </a:xfrm>
          <a:prstGeom prst="rect">
            <a:avLst/>
          </a:prstGeom>
        </p:spPr>
      </p:pic>
      <p:pic>
        <p:nvPicPr>
          <p:cNvPr id="18" name="Image 17" descr="Une image contenant ciel, plein air, nuage, sol&#10;&#10;Le contenu généré par l’IA peut être incorrect.">
            <a:extLst>
              <a:ext uri="{FF2B5EF4-FFF2-40B4-BE49-F238E27FC236}">
                <a16:creationId xmlns:a16="http://schemas.microsoft.com/office/drawing/2014/main" id="{0CEF99D8-DC3F-0BAF-621E-B1B9D1DF297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5726" t="42881" r="25249" b="23978"/>
          <a:stretch/>
        </p:blipFill>
        <p:spPr>
          <a:xfrm>
            <a:off x="532675" y="2942561"/>
            <a:ext cx="1994875" cy="2270208"/>
          </a:xfrm>
          <a:prstGeom prst="rect">
            <a:avLst/>
          </a:prstGeom>
        </p:spPr>
      </p:pic>
      <p:pic>
        <p:nvPicPr>
          <p:cNvPr id="14" name="Image 13" descr="Une image contenant cercle, croquis, clipart, Graphique&#10;&#10;Le contenu généré par l’IA peut être incorrect.">
            <a:extLst>
              <a:ext uri="{FF2B5EF4-FFF2-40B4-BE49-F238E27FC236}">
                <a16:creationId xmlns:a16="http://schemas.microsoft.com/office/drawing/2014/main" id="{2779984F-F6D4-C299-76F1-16FB0606555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7017" t="5101" r="24719" b="25654"/>
          <a:stretch/>
        </p:blipFill>
        <p:spPr>
          <a:xfrm>
            <a:off x="533718" y="2931751"/>
            <a:ext cx="1960344" cy="20074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092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714C2-DFCE-E960-CFFF-262B12DA5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E4F477A7-7C49-9A69-893E-7F228B954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-907" t="794" r="-81" b="4543"/>
          <a:stretch/>
        </p:blipFill>
        <p:spPr>
          <a:xfrm>
            <a:off x="2986821" y="1709084"/>
            <a:ext cx="6683678" cy="4119083"/>
          </a:xfrm>
          <a:ln w="28575">
            <a:noFill/>
          </a:ln>
        </p:spPr>
      </p:pic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5E038463-5936-B6CE-AC6B-066B6E2E7BE5}"/>
              </a:ext>
            </a:extLst>
          </p:cNvPr>
          <p:cNvSpPr/>
          <p:nvPr/>
        </p:nvSpPr>
        <p:spPr>
          <a:xfrm>
            <a:off x="2286000" y="3552264"/>
            <a:ext cx="1053352" cy="5715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angle droit 5">
            <a:extLst>
              <a:ext uri="{FF2B5EF4-FFF2-40B4-BE49-F238E27FC236}">
                <a16:creationId xmlns:a16="http://schemas.microsoft.com/office/drawing/2014/main" id="{AA61D013-F6C5-4BA6-F8D0-2F683B2ED927}"/>
              </a:ext>
            </a:extLst>
          </p:cNvPr>
          <p:cNvSpPr/>
          <p:nvPr/>
        </p:nvSpPr>
        <p:spPr>
          <a:xfrm rot="5400000">
            <a:off x="1221441" y="4986616"/>
            <a:ext cx="1165412" cy="1927412"/>
          </a:xfrm>
          <a:prstGeom prst="bentUp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287D92-E865-5D02-E901-1A12621FC2EF}"/>
              </a:ext>
            </a:extLst>
          </p:cNvPr>
          <p:cNvSpPr/>
          <p:nvPr/>
        </p:nvSpPr>
        <p:spPr>
          <a:xfrm>
            <a:off x="3276377" y="5132454"/>
            <a:ext cx="6407497" cy="1355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nuage, Photographie aérienne, ciel, Vue plongeante&#10;&#10;Le contenu généré par l’IA peut être incorrect.">
            <a:extLst>
              <a:ext uri="{FF2B5EF4-FFF2-40B4-BE49-F238E27FC236}">
                <a16:creationId xmlns:a16="http://schemas.microsoft.com/office/drawing/2014/main" id="{7975E665-E14C-F11B-1593-5C9F387361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066" t="75288" r="19595" b="1228"/>
          <a:stretch/>
        </p:blipFill>
        <p:spPr>
          <a:xfrm>
            <a:off x="2814014" y="5156543"/>
            <a:ext cx="6985299" cy="1606988"/>
          </a:xfrm>
          <a:prstGeom prst="rect">
            <a:avLst/>
          </a:prstGeom>
        </p:spPr>
      </p:pic>
      <p:pic>
        <p:nvPicPr>
          <p:cNvPr id="12" name="Graphique 11" descr="Iceberg avec un remplissage uni">
            <a:extLst>
              <a:ext uri="{FF2B5EF4-FFF2-40B4-BE49-F238E27FC236}">
                <a16:creationId xmlns:a16="http://schemas.microsoft.com/office/drawing/2014/main" id="{F967228F-0C6A-EADA-87D7-6F2587AD6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71800" y="5145741"/>
            <a:ext cx="1631576" cy="1609164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129F9B57-7447-AE12-B924-F3DCC50C65EE}"/>
              </a:ext>
            </a:extLst>
          </p:cNvPr>
          <p:cNvGrpSpPr/>
          <p:nvPr/>
        </p:nvGrpSpPr>
        <p:grpSpPr>
          <a:xfrm>
            <a:off x="-132229" y="2433917"/>
            <a:ext cx="2696134" cy="2991799"/>
            <a:chOff x="349624" y="1683123"/>
            <a:chExt cx="2696134" cy="2991799"/>
          </a:xfrm>
        </p:grpSpPr>
        <p:pic>
          <p:nvPicPr>
            <p:cNvPr id="14" name="Graphique 13" descr="Document contour">
              <a:extLst>
                <a:ext uri="{FF2B5EF4-FFF2-40B4-BE49-F238E27FC236}">
                  <a16:creationId xmlns:a16="http://schemas.microsoft.com/office/drawing/2014/main" id="{1FCE236D-2036-1226-FB40-2CB54A9F6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9624" y="1683123"/>
              <a:ext cx="2696134" cy="2696134"/>
            </a:xfrm>
            <a:prstGeom prst="rect">
              <a:avLst/>
            </a:prstGeom>
          </p:spPr>
        </p:pic>
        <p:pic>
          <p:nvPicPr>
            <p:cNvPr id="16" name="Image 15" descr="Une image contenant Police, texte, logo, Graphique&#10;&#10;Le contenu généré par l’IA peut être incorrect.">
              <a:extLst>
                <a:ext uri="{FF2B5EF4-FFF2-40B4-BE49-F238E27FC236}">
                  <a16:creationId xmlns:a16="http://schemas.microsoft.com/office/drawing/2014/main" id="{C44AA18A-7797-EC54-68EC-4A2A15D35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8846" y="2028261"/>
              <a:ext cx="1103780" cy="504267"/>
            </a:xfrm>
            <a:prstGeom prst="rect">
              <a:avLst/>
            </a:prstGeom>
          </p:spPr>
        </p:pic>
        <p:pic>
          <p:nvPicPr>
            <p:cNvPr id="17" name="Image 16" descr="Une image contenant texte, Graphique, étoile, Police&#10;&#10;Le contenu généré par l’IA peut être incorrect.">
              <a:extLst>
                <a:ext uri="{FF2B5EF4-FFF2-40B4-BE49-F238E27FC236}">
                  <a16:creationId xmlns:a16="http://schemas.microsoft.com/office/drawing/2014/main" id="{3972A6BB-58C1-D4BF-6C24-88A796069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49823" y="3608293"/>
              <a:ext cx="526678" cy="549090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717F80-E3BF-CA55-5A55-655D08B747ED}"/>
                </a:ext>
              </a:extLst>
            </p:cNvPr>
            <p:cNvSpPr txBox="1"/>
            <p:nvPr/>
          </p:nvSpPr>
          <p:spPr>
            <a:xfrm>
              <a:off x="818029" y="4090147"/>
              <a:ext cx="1736911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3200" b="1" i="1">
                  <a:solidFill>
                    <a:srgbClr val="C00000"/>
                  </a:solidFill>
                  <a:latin typeface="Avenir Next LT Pro"/>
                </a:rPr>
                <a:t>SDRIF-E</a:t>
              </a: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0DAA91AC-E1B1-9AA0-9716-C8118DEF7A6C}"/>
              </a:ext>
            </a:extLst>
          </p:cNvPr>
          <p:cNvSpPr txBox="1"/>
          <p:nvPr/>
        </p:nvSpPr>
        <p:spPr>
          <a:xfrm>
            <a:off x="4807324" y="5502088"/>
            <a:ext cx="46728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 b="1">
                <a:latin typeface="Avenir Next LT Pro"/>
              </a:rPr>
              <a:t>Aucune contrainte 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226788-ADC3-B86E-6EBF-7542A011635B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FE6C2E9C-313C-50FA-8FBE-34CAD6F39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 err="1">
                <a:latin typeface="Avenir Next LT Pro"/>
              </a:rPr>
              <a:t>Amg</a:t>
            </a:r>
            <a:r>
              <a:rPr lang="fr-FR">
                <a:latin typeface="Avenir Next LT Pro"/>
              </a:rPr>
              <a:t> – Rapport Cour des comptes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222D66F-893B-71A0-B6B6-A1D524364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054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2" grpId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9B23C-7A4A-C2E2-29E9-662028A6F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5ED05-5078-1743-4DA0-042038B26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 err="1">
                <a:latin typeface="Avenir Next LT Pro"/>
              </a:rPr>
              <a:t>Amg</a:t>
            </a:r>
            <a:r>
              <a:rPr lang="fr-FR">
                <a:latin typeface="Avenir Next LT Pro"/>
              </a:rPr>
              <a:t> – Rapport Cour des comptes</a:t>
            </a:r>
          </a:p>
        </p:txBody>
      </p:sp>
      <p:pic>
        <p:nvPicPr>
          <p:cNvPr id="4" name="Image 3" descr="Une image contenant texte, diagramme, Police, clipart&#10;&#10;Le contenu généré par l’IA peut être incorrect.">
            <a:extLst>
              <a:ext uri="{FF2B5EF4-FFF2-40B4-BE49-F238E27FC236}">
                <a16:creationId xmlns:a16="http://schemas.microsoft.com/office/drawing/2014/main" id="{6D8A89BB-97FC-48AE-5A68-B7B5DAB124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42" t="22637" r="34568" b="27472"/>
          <a:stretch/>
        </p:blipFill>
        <p:spPr>
          <a:xfrm>
            <a:off x="563297" y="2035511"/>
            <a:ext cx="1943755" cy="1976335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026B15F2-80E4-6DA9-F3EA-7EDD84543372}"/>
              </a:ext>
            </a:extLst>
          </p:cNvPr>
          <p:cNvGrpSpPr/>
          <p:nvPr/>
        </p:nvGrpSpPr>
        <p:grpSpPr>
          <a:xfrm>
            <a:off x="1835217" y="4290911"/>
            <a:ext cx="2226504" cy="1996660"/>
            <a:chOff x="6202017" y="2430669"/>
            <a:chExt cx="2226504" cy="1996660"/>
          </a:xfrm>
        </p:grpSpPr>
        <p:pic>
          <p:nvPicPr>
            <p:cNvPr id="8" name="Graphique 7" descr="Ville contour">
              <a:extLst>
                <a:ext uri="{FF2B5EF4-FFF2-40B4-BE49-F238E27FC236}">
                  <a16:creationId xmlns:a16="http://schemas.microsoft.com/office/drawing/2014/main" id="{3B696C02-67BC-92E1-DF29-F46AE186C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02017" y="2430669"/>
              <a:ext cx="1897271" cy="1996660"/>
            </a:xfrm>
            <a:prstGeom prst="rect">
              <a:avLst/>
            </a:prstGeom>
          </p:spPr>
        </p:pic>
        <p:pic>
          <p:nvPicPr>
            <p:cNvPr id="10" name="Graphique 9" descr="Mur de briques en construction avec un remplissage uni">
              <a:extLst>
                <a:ext uri="{FF2B5EF4-FFF2-40B4-BE49-F238E27FC236}">
                  <a16:creationId xmlns:a16="http://schemas.microsoft.com/office/drawing/2014/main" id="{728E2682-3DC4-0BDC-C897-11526E77E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22804" y="3468065"/>
              <a:ext cx="671444" cy="682487"/>
            </a:xfrm>
            <a:prstGeom prst="rect">
              <a:avLst/>
            </a:prstGeom>
          </p:spPr>
        </p:pic>
        <p:pic>
          <p:nvPicPr>
            <p:cNvPr id="15" name="Graphique 14" descr="Femme ouvrière du bâtiment contour">
              <a:extLst>
                <a:ext uri="{FF2B5EF4-FFF2-40B4-BE49-F238E27FC236}">
                  <a16:creationId xmlns:a16="http://schemas.microsoft.com/office/drawing/2014/main" id="{92BB6420-B014-5A50-0E08-FB5FD3997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69338" y="3543990"/>
              <a:ext cx="859183" cy="881269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3CFF648-2E7B-F0A3-E2A0-191397C77F25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5124CCB8-0F5C-C556-2038-6FE68386BA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3118" y="1080316"/>
            <a:ext cx="6257925" cy="54387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A486FC-6BFB-38E7-E9F7-076D04BEC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077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2B9C4-458A-DAF6-76BC-62083D2F0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D597EB-561D-75D7-BFE4-777CAF7BF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 err="1">
                <a:latin typeface="Avenir Next LT Pro"/>
              </a:rPr>
              <a:t>Amg</a:t>
            </a:r>
            <a:r>
              <a:rPr lang="fr-FR">
                <a:latin typeface="Avenir Next LT Pro"/>
              </a:rPr>
              <a:t> – Rapport Cour des comptes</a:t>
            </a:r>
          </a:p>
        </p:txBody>
      </p:sp>
      <p:pic>
        <p:nvPicPr>
          <p:cNvPr id="7" name="Graphique 6" descr="Agriculture contour">
            <a:extLst>
              <a:ext uri="{FF2B5EF4-FFF2-40B4-BE49-F238E27FC236}">
                <a16:creationId xmlns:a16="http://schemas.microsoft.com/office/drawing/2014/main" id="{B32BDCC3-6B75-1B15-3FFC-33AEB5A3E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982" y="2117437"/>
            <a:ext cx="1399309" cy="139930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71B0B73-3012-2515-2D0A-3BD9EE396DCA}"/>
              </a:ext>
            </a:extLst>
          </p:cNvPr>
          <p:cNvSpPr txBox="1"/>
          <p:nvPr/>
        </p:nvSpPr>
        <p:spPr>
          <a:xfrm>
            <a:off x="1908321" y="2275878"/>
            <a:ext cx="27432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200" b="1">
                <a:latin typeface="Avenir Next LT Pro"/>
              </a:rPr>
              <a:t>20 000 ha disponibles</a:t>
            </a:r>
            <a:endParaRPr lang="fr-FR" sz="3200" b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632416-409A-71B1-9EA7-162994C9142D}"/>
              </a:ext>
            </a:extLst>
          </p:cNvPr>
          <p:cNvSpPr/>
          <p:nvPr/>
        </p:nvSpPr>
        <p:spPr>
          <a:xfrm>
            <a:off x="636739" y="2045917"/>
            <a:ext cx="3736931" cy="15240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C6A13AFD-45D3-1A4D-0749-2D382B125DAB}"/>
              </a:ext>
            </a:extLst>
          </p:cNvPr>
          <p:cNvSpPr/>
          <p:nvPr/>
        </p:nvSpPr>
        <p:spPr>
          <a:xfrm rot="5400000">
            <a:off x="1972849" y="3959360"/>
            <a:ext cx="1053352" cy="5715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FE6C51-9DBA-FD54-60B7-30D588E690E4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D2A17363-7A7C-4C8D-F360-FD7A77F05DA1}"/>
              </a:ext>
            </a:extLst>
          </p:cNvPr>
          <p:cNvGrpSpPr/>
          <p:nvPr/>
        </p:nvGrpSpPr>
        <p:grpSpPr>
          <a:xfrm>
            <a:off x="5167804" y="1413829"/>
            <a:ext cx="6495473" cy="4633191"/>
            <a:chOff x="4839854" y="1683905"/>
            <a:chExt cx="6495473" cy="4633191"/>
          </a:xfrm>
        </p:grpSpPr>
        <p:pic>
          <p:nvPicPr>
            <p:cNvPr id="3" name="Image 2" descr="Une image contenant carte, atlas, texte&#10;&#10;Le contenu généré par l’IA peut être incorrect.">
              <a:extLst>
                <a:ext uri="{FF2B5EF4-FFF2-40B4-BE49-F238E27FC236}">
                  <a16:creationId xmlns:a16="http://schemas.microsoft.com/office/drawing/2014/main" id="{C8DE3579-659A-D7B5-8AA4-7F4A9E328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9854" y="1683905"/>
              <a:ext cx="6495473" cy="463319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29263AD0-C74D-AED5-522C-B0915ACACC42}"/>
                </a:ext>
              </a:extLst>
            </p:cNvPr>
            <p:cNvSpPr txBox="1"/>
            <p:nvPr/>
          </p:nvSpPr>
          <p:spPr>
            <a:xfrm>
              <a:off x="9076480" y="5343645"/>
              <a:ext cx="2160608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fr-FR" sz="1400" i="1">
                  <a:latin typeface="Avenir Next LT Pro"/>
                </a:rPr>
                <a:t>Densités population </a:t>
              </a:r>
              <a:r>
                <a:rPr lang="fr-FR" sz="1400" i="1" err="1">
                  <a:latin typeface="Avenir Next LT Pro"/>
                </a:rPr>
                <a:t>IdF</a:t>
              </a:r>
              <a:r>
                <a:rPr lang="fr-FR" sz="1400" i="1">
                  <a:latin typeface="Avenir Next LT Pro"/>
                </a:rPr>
                <a:t>, 2021</a:t>
              </a:r>
            </a:p>
          </p:txBody>
        </p:sp>
      </p:grpSp>
      <p:pic>
        <p:nvPicPr>
          <p:cNvPr id="28" name="Graphique 27" descr="Symbole de colère avec un remplissage uni">
            <a:extLst>
              <a:ext uri="{FF2B5EF4-FFF2-40B4-BE49-F238E27FC236}">
                <a16:creationId xmlns:a16="http://schemas.microsoft.com/office/drawing/2014/main" id="{0114B429-DB4C-A2E3-288F-1807F83F7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72961" y="4928287"/>
            <a:ext cx="1048264" cy="1058562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73474B-ACDE-3718-4BFB-6FCD0A518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87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5E6A0-3E4C-CC7C-DF65-F0081E60F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6E95AE-87AD-A71D-8095-BE4B1FF75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 err="1">
                <a:latin typeface="Avenir Next LT Pro"/>
              </a:rPr>
              <a:t>Amg</a:t>
            </a:r>
            <a:r>
              <a:rPr lang="fr-FR">
                <a:latin typeface="Avenir Next LT Pro"/>
              </a:rPr>
              <a:t> – Rapport Cour des comptes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5A740F-9C49-5843-70F7-02DD14AB4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768" y="1465220"/>
            <a:ext cx="9165182" cy="509274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fr-FR">
              <a:latin typeface="Avenir Next LT Pro"/>
            </a:endParaRPr>
          </a:p>
          <a:p>
            <a:endParaRPr lang="fr-FR">
              <a:latin typeface="Avenir Next LT Pro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453413-4575-60ED-3AAF-A4031218A1AE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0D2E723-DC48-0FE3-4CEB-5DF0A7D3262A}"/>
              </a:ext>
            </a:extLst>
          </p:cNvPr>
          <p:cNvGrpSpPr/>
          <p:nvPr/>
        </p:nvGrpSpPr>
        <p:grpSpPr>
          <a:xfrm>
            <a:off x="585303" y="2285999"/>
            <a:ext cx="1524000" cy="1645478"/>
            <a:chOff x="9497390" y="1027042"/>
            <a:chExt cx="1524000" cy="1645478"/>
          </a:xfrm>
        </p:grpSpPr>
        <p:cxnSp>
          <p:nvCxnSpPr>
            <p:cNvPr id="4" name="Connecteur droit avec flèche 3">
              <a:extLst>
                <a:ext uri="{FF2B5EF4-FFF2-40B4-BE49-F238E27FC236}">
                  <a16:creationId xmlns:a16="http://schemas.microsoft.com/office/drawing/2014/main" id="{2E9F5256-7B9A-531D-3640-DDBF26754F66}"/>
                </a:ext>
              </a:extLst>
            </p:cNvPr>
            <p:cNvCxnSpPr/>
            <p:nvPr/>
          </p:nvCxnSpPr>
          <p:spPr>
            <a:xfrm>
              <a:off x="10193130" y="1347304"/>
              <a:ext cx="828260" cy="276086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E8E5989E-9983-19F6-5733-FE566A0BFE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88260" y="1579217"/>
              <a:ext cx="11044" cy="1038085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EBD63C38-5D81-19AA-8FA8-297DE537D0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70434" y="2650433"/>
              <a:ext cx="706783" cy="22087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93081270-5AD0-D30A-2402-36BE6AEF1720}"/>
                </a:ext>
              </a:extLst>
            </p:cNvPr>
            <p:cNvCxnSpPr>
              <a:cxnSpLocks/>
            </p:cNvCxnSpPr>
            <p:nvPr/>
          </p:nvCxnSpPr>
          <p:spPr>
            <a:xfrm>
              <a:off x="9861826" y="2164521"/>
              <a:ext cx="452782" cy="452782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CBC976EA-3A17-917D-BE5D-8BDD546768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63652" y="2098258"/>
              <a:ext cx="253999" cy="1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E1792774-0483-6EF9-0CF5-358BDE29C0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97390" y="1082260"/>
              <a:ext cx="11044" cy="1038085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E0F13C6A-9EB9-6C5D-77B9-83A4510D6E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08434" y="1027042"/>
              <a:ext cx="662608" cy="33131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244E37BF-C5B7-CF8A-331B-48ECF14D0BFB}"/>
                </a:ext>
              </a:extLst>
            </p:cNvPr>
            <p:cNvCxnSpPr>
              <a:cxnSpLocks/>
            </p:cNvCxnSpPr>
            <p:nvPr/>
          </p:nvCxnSpPr>
          <p:spPr>
            <a:xfrm>
              <a:off x="10137913" y="1049130"/>
              <a:ext cx="11042" cy="265042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839C854-3B34-96CB-7EAB-9D455B41CB22}"/>
                </a:ext>
              </a:extLst>
            </p:cNvPr>
            <p:cNvSpPr txBox="1"/>
            <p:nvPr/>
          </p:nvSpPr>
          <p:spPr>
            <a:xfrm>
              <a:off x="9629914" y="1501913"/>
              <a:ext cx="1303129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fr-FR" sz="3600" b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venir Next LT Pro"/>
                </a:rPr>
                <a:t>Z</a:t>
              </a:r>
              <a:r>
                <a:rPr lang="fr-FR" sz="1400" b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venir Next LT Pro"/>
                </a:rPr>
                <a:t> </a:t>
              </a:r>
              <a:r>
                <a:rPr lang="fr-FR" sz="3600" b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venir Next LT Pro"/>
                </a:rPr>
                <a:t>A</a:t>
              </a:r>
              <a:r>
                <a:rPr lang="fr-FR" sz="1200" b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venir Next LT Pro"/>
                </a:rPr>
                <a:t> </a:t>
              </a:r>
              <a:r>
                <a:rPr lang="fr-FR" sz="3600" b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venir Next LT Pro"/>
                </a:rPr>
                <a:t>C</a:t>
              </a:r>
            </a:p>
          </p:txBody>
        </p:sp>
      </p:grpSp>
      <p:pic>
        <p:nvPicPr>
          <p:cNvPr id="17" name="Image 16" descr="Une image contenant Graphique, Polic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6DDDDF82-DD1C-47B6-0B4D-BC0F8401D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826" y="1722784"/>
            <a:ext cx="1380435" cy="1380435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0C952F3-2DE3-31FF-D576-08DD7C3E02DE}"/>
              </a:ext>
            </a:extLst>
          </p:cNvPr>
          <p:cNvCxnSpPr>
            <a:cxnSpLocks/>
          </p:cNvCxnSpPr>
          <p:nvPr/>
        </p:nvCxnSpPr>
        <p:spPr>
          <a:xfrm>
            <a:off x="5055704" y="1323010"/>
            <a:ext cx="11042" cy="5532779"/>
          </a:xfrm>
          <a:prstGeom prst="straightConnector1">
            <a:avLst/>
          </a:prstGeom>
          <a:ln w="57150">
            <a:solidFill>
              <a:schemeClr val="accent3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E994D6AB-C4CE-ECAE-E85B-0B5B5A2416EC}"/>
              </a:ext>
            </a:extLst>
          </p:cNvPr>
          <p:cNvSpPr txBox="1"/>
          <p:nvPr/>
        </p:nvSpPr>
        <p:spPr>
          <a:xfrm>
            <a:off x="5166139" y="1786834"/>
            <a:ext cx="6939719" cy="45492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00"/>
              </a:lnSpc>
            </a:pPr>
            <a:r>
              <a:rPr lang="en-US" sz="3200">
                <a:latin typeface="Avenir Next LT Pro"/>
                <a:cs typeface="Arial"/>
              </a:rPr>
              <a:t>Rapport </a:t>
            </a:r>
            <a:r>
              <a:rPr lang="en-US" sz="3200" err="1">
                <a:latin typeface="Avenir Next LT Pro"/>
                <a:cs typeface="Arial"/>
              </a:rPr>
              <a:t>assez</a:t>
            </a:r>
            <a:r>
              <a:rPr lang="en-US" sz="3200">
                <a:latin typeface="Avenir Next LT Pro"/>
                <a:cs typeface="Arial"/>
              </a:rPr>
              <a:t> </a:t>
            </a:r>
            <a:r>
              <a:rPr lang="en-US" sz="3200" err="1">
                <a:latin typeface="Avenir Next LT Pro"/>
                <a:cs typeface="Arial"/>
              </a:rPr>
              <a:t>alarmiste</a:t>
            </a:r>
            <a:r>
              <a:rPr lang="en-US" sz="3200">
                <a:latin typeface="Avenir Next LT Pro"/>
                <a:cs typeface="Arial"/>
              </a:rPr>
              <a:t> (</a:t>
            </a:r>
            <a:r>
              <a:rPr lang="en-US" sz="3200" err="1">
                <a:latin typeface="Avenir Next LT Pro"/>
                <a:cs typeface="Arial"/>
              </a:rPr>
              <a:t>en</a:t>
            </a:r>
            <a:r>
              <a:rPr lang="en-US" sz="3200">
                <a:latin typeface="Avenir Next LT Pro"/>
                <a:cs typeface="Arial"/>
              </a:rPr>
              <a:t> 2015)</a:t>
            </a:r>
            <a:endParaRPr lang="en-US" sz="3200" err="1">
              <a:latin typeface="Avenir Next LT Pro"/>
              <a:cs typeface="Arial"/>
            </a:endParaRPr>
          </a:p>
          <a:p>
            <a:endParaRPr lang="en-US">
              <a:latin typeface="Avenir Next LT Pro"/>
              <a:cs typeface="Arial"/>
            </a:endParaRPr>
          </a:p>
          <a:p>
            <a:endParaRPr lang="en-US" sz="2600">
              <a:latin typeface="Avenir Next LT Pro"/>
              <a:cs typeface="Arial"/>
            </a:endParaRPr>
          </a:p>
          <a:p>
            <a:endParaRPr lang="en-US" sz="1400">
              <a:latin typeface="Avenir Next LT Pro"/>
              <a:cs typeface="Arial"/>
            </a:endParaRPr>
          </a:p>
          <a:p>
            <a:r>
              <a:rPr lang="en-US" sz="3200">
                <a:latin typeface="Avenir Next LT Pro"/>
                <a:cs typeface="Arial"/>
              </a:rPr>
              <a:t>Propositions de la </a:t>
            </a:r>
            <a:r>
              <a:rPr lang="en-US" sz="3200" err="1">
                <a:latin typeface="Avenir Next LT Pro"/>
                <a:cs typeface="Arial"/>
              </a:rPr>
              <a:t>cour</a:t>
            </a:r>
            <a:r>
              <a:rPr lang="en-US" sz="3200">
                <a:latin typeface="Avenir Next LT Pro"/>
                <a:cs typeface="Arial"/>
              </a:rPr>
              <a:t> :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600">
                <a:latin typeface="Avenir Next LT Pro"/>
                <a:cs typeface="Arial"/>
              </a:rPr>
              <a:t>Retour villes </a:t>
            </a:r>
            <a:r>
              <a:rPr lang="en-US" sz="2600" err="1">
                <a:latin typeface="Avenir Next LT Pro"/>
                <a:cs typeface="Arial"/>
              </a:rPr>
              <a:t>nouvelles</a:t>
            </a:r>
            <a:r>
              <a:rPr lang="en-US" sz="2600">
                <a:latin typeface="Avenir Next LT Pro"/>
                <a:cs typeface="Arial"/>
              </a:rPr>
              <a:t> ?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600">
                <a:latin typeface="Avenir Next LT Pro"/>
                <a:cs typeface="Arial"/>
              </a:rPr>
              <a:t>Bail </a:t>
            </a:r>
            <a:r>
              <a:rPr lang="en-US" sz="2600" err="1">
                <a:latin typeface="Avenir Next LT Pro"/>
                <a:cs typeface="Arial"/>
              </a:rPr>
              <a:t>emphytéotique</a:t>
            </a:r>
            <a:r>
              <a:rPr lang="en-US" sz="2600">
                <a:latin typeface="Avenir Next LT Pro"/>
                <a:cs typeface="Arial"/>
              </a:rPr>
              <a:t> / bail à construction ?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600" err="1">
                <a:latin typeface="Avenir Next LT Pro"/>
                <a:cs typeface="Arial"/>
              </a:rPr>
              <a:t>Évolution</a:t>
            </a:r>
            <a:r>
              <a:rPr lang="en-US" sz="2600">
                <a:latin typeface="Avenir Next LT Pro"/>
                <a:cs typeface="Arial"/>
              </a:rPr>
              <a:t> de la </a:t>
            </a:r>
            <a:r>
              <a:rPr lang="en-US" sz="2600" err="1">
                <a:latin typeface="Avenir Next LT Pro"/>
                <a:cs typeface="Arial"/>
              </a:rPr>
              <a:t>fiscalité</a:t>
            </a:r>
            <a:r>
              <a:rPr lang="en-US" sz="2600">
                <a:latin typeface="Avenir Next LT Pro"/>
                <a:cs typeface="Arial"/>
              </a:rPr>
              <a:t> ?</a:t>
            </a:r>
            <a:endParaRPr lang="en-US">
              <a:latin typeface="Aptos" panose="020B0004020202020204"/>
              <a:cs typeface="Arial"/>
            </a:endParaRPr>
          </a:p>
          <a:p>
            <a:pPr marL="914400" lvl="1" indent="-457200">
              <a:lnSpc>
                <a:spcPct val="150000"/>
              </a:lnSpc>
              <a:buFont typeface="Courier New"/>
              <a:buChar char="o"/>
            </a:pPr>
            <a:r>
              <a:rPr lang="en-US" sz="2000">
                <a:latin typeface="Avenir Next LT Pro"/>
                <a:cs typeface="Arial"/>
              </a:rPr>
              <a:t>Incitation à la vente</a:t>
            </a:r>
          </a:p>
          <a:p>
            <a:pPr marL="914400" lvl="1" indent="-457200">
              <a:lnSpc>
                <a:spcPct val="150000"/>
              </a:lnSpc>
              <a:buFont typeface="Courier New"/>
              <a:buChar char="o"/>
            </a:pPr>
            <a:r>
              <a:rPr lang="en-US" sz="2000" err="1">
                <a:latin typeface="Avenir Next LT Pro"/>
                <a:cs typeface="Arial"/>
              </a:rPr>
              <a:t>Changement</a:t>
            </a:r>
            <a:r>
              <a:rPr lang="en-US" sz="2000">
                <a:latin typeface="Avenir Next LT Pro"/>
                <a:cs typeface="Arial"/>
              </a:rPr>
              <a:t> de </a:t>
            </a:r>
            <a:r>
              <a:rPr lang="en-US" sz="2000" err="1">
                <a:latin typeface="Avenir Next LT Pro"/>
                <a:cs typeface="Arial"/>
              </a:rPr>
              <a:t>l'imposition</a:t>
            </a:r>
            <a:endParaRPr lang="en-US" sz="2000">
              <a:latin typeface="Avenir Next LT Pro"/>
              <a:cs typeface="Arial"/>
            </a:endParaRPr>
          </a:p>
        </p:txBody>
      </p:sp>
      <p:pic>
        <p:nvPicPr>
          <p:cNvPr id="21" name="Image 20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3B575DF-DAED-5CB6-1027-C83A14D3C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57" y="4495077"/>
            <a:ext cx="4858988" cy="18224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4E9BB233-A3AD-3E37-CBA8-F9607508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99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414A4-4A34-4D7A-54D6-01612D0E1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FB8CF8-CC52-F971-6102-BBE5B65AEE63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ED28D602-1036-D3E6-E54B-7AB7B07E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Aménagement – En bref</a:t>
            </a:r>
          </a:p>
        </p:txBody>
      </p:sp>
      <p:sp>
        <p:nvSpPr>
          <p:cNvPr id="2" name="Hexagone 1">
            <a:extLst>
              <a:ext uri="{FF2B5EF4-FFF2-40B4-BE49-F238E27FC236}">
                <a16:creationId xmlns:a16="http://schemas.microsoft.com/office/drawing/2014/main" id="{57D52FC6-D216-3C19-E7BB-17B353446DF9}"/>
              </a:ext>
            </a:extLst>
          </p:cNvPr>
          <p:cNvSpPr/>
          <p:nvPr/>
        </p:nvSpPr>
        <p:spPr>
          <a:xfrm>
            <a:off x="5517" y="2790625"/>
            <a:ext cx="2813781" cy="2510560"/>
          </a:xfrm>
          <a:prstGeom prst="hexagon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/>
          </a:p>
        </p:txBody>
      </p:sp>
      <p:sp>
        <p:nvSpPr>
          <p:cNvPr id="4" name="Hexagone 3">
            <a:extLst>
              <a:ext uri="{FF2B5EF4-FFF2-40B4-BE49-F238E27FC236}">
                <a16:creationId xmlns:a16="http://schemas.microsoft.com/office/drawing/2014/main" id="{70F8E01D-C7E9-A2A5-F247-4844C3042B6F}"/>
              </a:ext>
            </a:extLst>
          </p:cNvPr>
          <p:cNvSpPr/>
          <p:nvPr/>
        </p:nvSpPr>
        <p:spPr>
          <a:xfrm>
            <a:off x="2248385" y="1482285"/>
            <a:ext cx="2813781" cy="2510560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3200"/>
          </a:p>
        </p:txBody>
      </p:sp>
      <p:sp>
        <p:nvSpPr>
          <p:cNvPr id="6" name="Hexagone 5">
            <a:extLst>
              <a:ext uri="{FF2B5EF4-FFF2-40B4-BE49-F238E27FC236}">
                <a16:creationId xmlns:a16="http://schemas.microsoft.com/office/drawing/2014/main" id="{D5643753-5FC6-315D-E801-C6AA2AC4B3B5}"/>
              </a:ext>
            </a:extLst>
          </p:cNvPr>
          <p:cNvSpPr/>
          <p:nvPr/>
        </p:nvSpPr>
        <p:spPr>
          <a:xfrm>
            <a:off x="4491253" y="2790625"/>
            <a:ext cx="2813781" cy="2510560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2800"/>
          </a:p>
        </p:txBody>
      </p:sp>
      <p:sp>
        <p:nvSpPr>
          <p:cNvPr id="7" name="Hexagone 6">
            <a:extLst>
              <a:ext uri="{FF2B5EF4-FFF2-40B4-BE49-F238E27FC236}">
                <a16:creationId xmlns:a16="http://schemas.microsoft.com/office/drawing/2014/main" id="{17B83378-10DA-D546-750D-A5F9E9023B50}"/>
              </a:ext>
            </a:extLst>
          </p:cNvPr>
          <p:cNvSpPr/>
          <p:nvPr/>
        </p:nvSpPr>
        <p:spPr>
          <a:xfrm>
            <a:off x="6777252" y="4055832"/>
            <a:ext cx="2813781" cy="2510560"/>
          </a:xfrm>
          <a:prstGeom prst="hexagon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3200"/>
          </a:p>
        </p:txBody>
      </p:sp>
      <p:sp>
        <p:nvSpPr>
          <p:cNvPr id="8" name="Hexagone 7">
            <a:extLst>
              <a:ext uri="{FF2B5EF4-FFF2-40B4-BE49-F238E27FC236}">
                <a16:creationId xmlns:a16="http://schemas.microsoft.com/office/drawing/2014/main" id="{D2428703-4257-85F8-6F72-1E97FD006DB4}"/>
              </a:ext>
            </a:extLst>
          </p:cNvPr>
          <p:cNvSpPr/>
          <p:nvPr/>
        </p:nvSpPr>
        <p:spPr>
          <a:xfrm>
            <a:off x="9048875" y="2790625"/>
            <a:ext cx="2813781" cy="2510560"/>
          </a:xfrm>
          <a:prstGeom prst="hexago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280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AF52BC0-7C2D-3470-CF0D-94D21E9AB527}"/>
              </a:ext>
            </a:extLst>
          </p:cNvPr>
          <p:cNvSpPr txBox="1"/>
          <p:nvPr/>
        </p:nvSpPr>
        <p:spPr>
          <a:xfrm>
            <a:off x="182266" y="3343235"/>
            <a:ext cx="248084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>
                <a:solidFill>
                  <a:schemeClr val="bg1">
                    <a:lumMod val="95000"/>
                  </a:schemeClr>
                </a:solidFill>
                <a:latin typeface="Avenir Next LT Pro"/>
              </a:rPr>
              <a:t>Notion </a:t>
            </a:r>
            <a:r>
              <a:rPr lang="fr-FR" sz="4000" b="1">
                <a:solidFill>
                  <a:schemeClr val="bg1">
                    <a:lumMod val="95000"/>
                  </a:schemeClr>
                </a:solidFill>
                <a:latin typeface="Avenir Next LT Pro"/>
              </a:rPr>
              <a:t>ancienne</a:t>
            </a:r>
            <a:endParaRPr lang="fr-FR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ED62802-C5CC-2020-C0A7-38F9EC18A76B}"/>
              </a:ext>
            </a:extLst>
          </p:cNvPr>
          <p:cNvSpPr txBox="1"/>
          <p:nvPr/>
        </p:nvSpPr>
        <p:spPr>
          <a:xfrm>
            <a:off x="2425133" y="1963007"/>
            <a:ext cx="2466467" cy="16158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300">
                <a:solidFill>
                  <a:schemeClr val="bg1"/>
                </a:solidFill>
                <a:latin typeface="Avenir Next LT Pro"/>
              </a:rPr>
              <a:t>Nombre de logements</a:t>
            </a:r>
            <a:r>
              <a:rPr lang="fr-FR" sz="3300" b="1">
                <a:solidFill>
                  <a:schemeClr val="bg1"/>
                </a:solidFill>
                <a:latin typeface="Avenir Next LT Pro"/>
              </a:rPr>
              <a:t> insuffisant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2A5102C-04FC-2EA7-6FA2-521AFFB64822}"/>
              </a:ext>
            </a:extLst>
          </p:cNvPr>
          <p:cNvSpPr txBox="1"/>
          <p:nvPr/>
        </p:nvSpPr>
        <p:spPr>
          <a:xfrm>
            <a:off x="4725510" y="2998176"/>
            <a:ext cx="2351449" cy="20005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100">
                <a:solidFill>
                  <a:schemeClr val="bg2">
                    <a:lumMod val="49000"/>
                  </a:schemeClr>
                </a:solidFill>
                <a:latin typeface="Avenir Next LT Pro"/>
                <a:ea typeface="+mn-lt"/>
                <a:cs typeface="+mn-lt"/>
              </a:rPr>
              <a:t>Capacité</a:t>
            </a:r>
            <a:endParaRPr lang="fr-FR" sz="3100">
              <a:solidFill>
                <a:schemeClr val="bg2">
                  <a:lumMod val="49000"/>
                </a:schemeClr>
              </a:solidFill>
              <a:latin typeface="Aptos" panose="020B0004020202020204"/>
              <a:ea typeface="+mn-lt"/>
              <a:cs typeface="+mn-lt"/>
            </a:endParaRPr>
          </a:p>
          <a:p>
            <a:pPr algn="ctr"/>
            <a:r>
              <a:rPr lang="fr-FR" sz="3100">
                <a:solidFill>
                  <a:schemeClr val="bg2">
                    <a:lumMod val="49000"/>
                  </a:schemeClr>
                </a:solidFill>
                <a:latin typeface="Avenir Next LT Pro"/>
                <a:ea typeface="+mn-lt"/>
                <a:cs typeface="+mn-lt"/>
              </a:rPr>
              <a:t>de</a:t>
            </a:r>
            <a:r>
              <a:rPr lang="fr-FR" sz="3100" b="1">
                <a:solidFill>
                  <a:schemeClr val="bg2">
                    <a:lumMod val="49000"/>
                  </a:schemeClr>
                </a:solidFill>
                <a:latin typeface="Avenir Next LT Pro"/>
                <a:ea typeface="+mn-lt"/>
                <a:cs typeface="+mn-lt"/>
              </a:rPr>
              <a:t> </a:t>
            </a:r>
            <a:r>
              <a:rPr lang="fr-FR" sz="3100" b="1" i="1">
                <a:solidFill>
                  <a:schemeClr val="bg2">
                    <a:lumMod val="49000"/>
                  </a:schemeClr>
                </a:solidFill>
                <a:latin typeface="Avenir Next LT Pro"/>
                <a:ea typeface="+mn-lt"/>
                <a:cs typeface="+mn-lt"/>
              </a:rPr>
              <a:t>ponts </a:t>
            </a:r>
            <a:r>
              <a:rPr lang="fr-FR" sz="3100" b="1">
                <a:solidFill>
                  <a:schemeClr val="bg2">
                    <a:lumMod val="49000"/>
                  </a:schemeClr>
                </a:solidFill>
                <a:latin typeface="Avenir Next LT Pro"/>
                <a:ea typeface="+mn-lt"/>
                <a:cs typeface="+mn-lt"/>
              </a:rPr>
              <a:t>entre communes </a:t>
            </a:r>
            <a:endParaRPr lang="fr-FR" sz="3100">
              <a:solidFill>
                <a:schemeClr val="bg2">
                  <a:lumMod val="49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4CECCC5-764D-C7FC-071C-62CEC18FA56B}"/>
              </a:ext>
            </a:extLst>
          </p:cNvPr>
          <p:cNvSpPr txBox="1"/>
          <p:nvPr/>
        </p:nvSpPr>
        <p:spPr>
          <a:xfrm>
            <a:off x="7071985" y="4309025"/>
            <a:ext cx="2242593" cy="20005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100">
                <a:solidFill>
                  <a:schemeClr val="bg1">
                    <a:lumMod val="49000"/>
                  </a:schemeClr>
                </a:solidFill>
                <a:latin typeface="Avenir Next LT Pro"/>
                <a:ea typeface="+mn-lt"/>
                <a:cs typeface="+mn-lt"/>
              </a:rPr>
              <a:t>Politiques trop peut </a:t>
            </a:r>
            <a:r>
              <a:rPr lang="fr-FR" sz="3100" b="1" err="1">
                <a:solidFill>
                  <a:schemeClr val="bg1">
                    <a:lumMod val="49000"/>
                  </a:schemeClr>
                </a:solidFill>
                <a:latin typeface="Avenir Next LT Pro"/>
                <a:ea typeface="+mn-lt"/>
                <a:cs typeface="+mn-lt"/>
              </a:rPr>
              <a:t>contrai-gnantes</a:t>
            </a:r>
            <a:r>
              <a:rPr lang="fr-FR" sz="3100" b="1">
                <a:solidFill>
                  <a:schemeClr val="bg1">
                    <a:lumMod val="49000"/>
                  </a:schemeClr>
                </a:solidFill>
                <a:latin typeface="Avenir Next LT Pro"/>
                <a:ea typeface="+mn-lt"/>
                <a:cs typeface="+mn-lt"/>
              </a:rPr>
              <a:t> </a:t>
            </a:r>
            <a:endParaRPr lang="fr-FR" b="1">
              <a:solidFill>
                <a:schemeClr val="bg1">
                  <a:lumMod val="49000"/>
                </a:schemeClr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9E636DF-F6F0-B17E-3280-639606AAE8AA}"/>
              </a:ext>
            </a:extLst>
          </p:cNvPr>
          <p:cNvSpPr txBox="1"/>
          <p:nvPr/>
        </p:nvSpPr>
        <p:spPr>
          <a:xfrm>
            <a:off x="9412530" y="2940668"/>
            <a:ext cx="2107033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>
                <a:solidFill>
                  <a:schemeClr val="bg1">
                    <a:lumMod val="95000"/>
                  </a:schemeClr>
                </a:solidFill>
                <a:latin typeface="Avenir Next LT Pro"/>
                <a:ea typeface="+mn-lt"/>
                <a:cs typeface="+mn-lt"/>
              </a:rPr>
              <a:t>Crucial pour garantir le </a:t>
            </a:r>
            <a:r>
              <a:rPr lang="fr-FR" sz="2800" b="1">
                <a:solidFill>
                  <a:schemeClr val="bg1">
                    <a:lumMod val="95000"/>
                  </a:schemeClr>
                </a:solidFill>
                <a:latin typeface="Avenir Next LT Pro"/>
                <a:ea typeface="+mn-lt"/>
                <a:cs typeface="+mn-lt"/>
              </a:rPr>
              <a:t>droit au logement</a:t>
            </a:r>
            <a:r>
              <a:rPr lang="fr-FR" sz="2800">
                <a:solidFill>
                  <a:schemeClr val="bg1">
                    <a:lumMod val="95000"/>
                  </a:schemeClr>
                </a:solidFill>
                <a:latin typeface="Avenir Next LT Pro"/>
                <a:ea typeface="+mn-lt"/>
                <a:cs typeface="+mn-lt"/>
              </a:rPr>
              <a:t> </a:t>
            </a:r>
            <a:endParaRPr lang="fr-FR" sz="2800">
              <a:solidFill>
                <a:schemeClr val="bg1">
                  <a:lumMod val="95000"/>
                </a:schemeClr>
              </a:solidFill>
              <a:latin typeface="Avenir Next LT Pro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F564667-F8E5-AC19-96CC-A00E5E42D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641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3" grpId="0"/>
      <p:bldP spid="14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6D71E-1352-F929-53A7-5DDA8E0C8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AE27D-02C3-EF9F-9EFB-061C387F8E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>
                <a:latin typeface="Avenir Next LT Pro"/>
              </a:rPr>
              <a:t>Logement social et privé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5E1BB-A7C8-5561-4C36-C0D774DD37D0}"/>
              </a:ext>
            </a:extLst>
          </p:cNvPr>
          <p:cNvSpPr/>
          <p:nvPr/>
        </p:nvSpPr>
        <p:spPr>
          <a:xfrm>
            <a:off x="1523999" y="3507288"/>
            <a:ext cx="9143999" cy="939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139238D-DD07-F09D-2019-7F5990CDB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425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C9313B-10C5-2849-E526-3D3CCE081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Logement social en Île-de-France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F7C300-119B-7FA6-6800-BA7C06CB2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9905"/>
            <a:ext cx="10515600" cy="448705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r-FR">
                <a:latin typeface="Avenir Next LT Pro"/>
              </a:rPr>
              <a:t>Le droit au logement = droit fondamental (trêve hivernal), droit social </a:t>
            </a:r>
          </a:p>
          <a:p>
            <a:endParaRPr lang="fr-FR">
              <a:latin typeface="Avenir Next LT Pro"/>
            </a:endParaRPr>
          </a:p>
          <a:p>
            <a:endParaRPr lang="fr-FR">
              <a:latin typeface="Avenir Next LT Pro"/>
            </a:endParaRPr>
          </a:p>
          <a:p>
            <a:r>
              <a:rPr lang="fr-FR">
                <a:latin typeface="Avenir Next LT Pro"/>
              </a:rPr>
              <a:t>Etats des lieux en </a:t>
            </a:r>
            <a:r>
              <a:rPr lang="fr-FR" err="1">
                <a:latin typeface="Avenir Next LT Pro"/>
              </a:rPr>
              <a:t>IdF</a:t>
            </a:r>
            <a:endParaRPr lang="fr-FR">
              <a:latin typeface="Avenir Next LT Pro"/>
            </a:endParaRPr>
          </a:p>
          <a:p>
            <a:r>
              <a:rPr lang="fr-FR">
                <a:latin typeface="Avenir Next LT Pro"/>
              </a:rPr>
              <a:t>Programmation de construction de LLS, SRU (présentation), modèle </a:t>
            </a:r>
            <a:r>
              <a:rPr lang="fr-FR" err="1">
                <a:latin typeface="Avenir Next LT Pro"/>
              </a:rPr>
              <a:t>alonso</a:t>
            </a:r>
            <a:endParaRPr lang="fr-FR">
              <a:latin typeface="Avenir Next LT Pro"/>
            </a:endParaRPr>
          </a:p>
          <a:p>
            <a:endParaRPr lang="fr-FR">
              <a:latin typeface="Avenir Next LT Pro"/>
            </a:endParaRPr>
          </a:p>
          <a:p>
            <a:endParaRPr lang="fr-FR">
              <a:latin typeface="Avenir Next LT Pro"/>
            </a:endParaRPr>
          </a:p>
          <a:p>
            <a:r>
              <a:rPr lang="fr-FR">
                <a:latin typeface="Avenir Next LT Pro"/>
              </a:rPr>
              <a:t>Migration d'une catégorie de ménage (cadre = centre, ouvrier = périphérie de plus en plus lointaine) : Mix von </a:t>
            </a:r>
            <a:r>
              <a:rPr lang="fr-FR" err="1">
                <a:latin typeface="Avenir Next LT Pro"/>
              </a:rPr>
              <a:t>Thuenen</a:t>
            </a:r>
            <a:r>
              <a:rPr lang="fr-FR">
                <a:latin typeface="Avenir Next LT Pro"/>
              </a:rPr>
              <a:t> + répartition historique des ménages (ceinture rouge, places des industries en lien avec l'orientation du vent)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44FB13-A847-B764-4111-4D4BB721D571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3A5BA1-A676-6BEE-141A-33BCAF07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2797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304FA-F3B3-45A1-3048-7CEBCDECA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358C0B-B90B-CCB2-E5D3-9AFBC8B0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Introduction </a:t>
            </a: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A05F0D-2877-2504-B9A3-4EA434A05B60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26523CA-9F83-4DDF-3286-B0370B031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</a:t>
            </a:fld>
            <a:endParaRPr lang="fr-FR"/>
          </a:p>
        </p:txBody>
      </p:sp>
      <p:pic>
        <p:nvPicPr>
          <p:cNvPr id="4" name="Image 3" descr="Une image contenant texte, capture d’écran, Parallèle, Police&#10;&#10;Le contenu généré par l’IA peut être incorrect.">
            <a:extLst>
              <a:ext uri="{FF2B5EF4-FFF2-40B4-BE49-F238E27FC236}">
                <a16:creationId xmlns:a16="http://schemas.microsoft.com/office/drawing/2014/main" id="{C1090A0D-6DEC-3B0C-B066-84C7B3AC0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189" y="1110360"/>
            <a:ext cx="4188881" cy="52427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896B07B-E2FC-3219-E343-A2FF68EF4370}"/>
              </a:ext>
            </a:extLst>
          </p:cNvPr>
          <p:cNvSpPr/>
          <p:nvPr/>
        </p:nvSpPr>
        <p:spPr>
          <a:xfrm>
            <a:off x="399205" y="1325798"/>
            <a:ext cx="6673760" cy="7882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/>
              <a:t>Une augmentation constante de la population en Île-de-France, quel que soit le scénario ! </a:t>
            </a:r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462058-BF07-B08C-B2A0-A2681647EA6D}"/>
              </a:ext>
            </a:extLst>
          </p:cNvPr>
          <p:cNvSpPr/>
          <p:nvPr/>
        </p:nvSpPr>
        <p:spPr>
          <a:xfrm>
            <a:off x="1215437" y="2380303"/>
            <a:ext cx="5052695" cy="4004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>
                <a:solidFill>
                  <a:schemeClr val="bg1">
                    <a:lumMod val="49000"/>
                  </a:schemeClr>
                </a:solidFill>
              </a:rPr>
              <a:t>France : 68,4 millions (2024) -&gt; 69,3 millions (2045)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1C5D962-E4A7-F448-4E8C-A5648575ABC4}"/>
              </a:ext>
            </a:extLst>
          </p:cNvPr>
          <p:cNvSpPr/>
          <p:nvPr/>
        </p:nvSpPr>
        <p:spPr>
          <a:xfrm>
            <a:off x="1215437" y="3026642"/>
            <a:ext cx="5052695" cy="4004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50" b="1" err="1">
                <a:solidFill>
                  <a:schemeClr val="bg1">
                    <a:lumMod val="49000"/>
                  </a:schemeClr>
                </a:solidFill>
              </a:rPr>
              <a:t>IdF</a:t>
            </a:r>
            <a:r>
              <a:rPr lang="fr-FR" sz="1550" b="1">
                <a:solidFill>
                  <a:schemeClr val="bg1">
                    <a:lumMod val="49000"/>
                  </a:schemeClr>
                </a:solidFill>
              </a:rPr>
              <a:t> : 12,42 millions (2024) -&gt; 12,75 millions vers (2040)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027EA96-EDE6-1F6B-2A9C-2A7EABD33367}"/>
              </a:ext>
            </a:extLst>
          </p:cNvPr>
          <p:cNvSpPr/>
          <p:nvPr/>
        </p:nvSpPr>
        <p:spPr>
          <a:xfrm>
            <a:off x="399204" y="5346708"/>
            <a:ext cx="6673760" cy="7882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/>
              <a:t>Une croissance de 0,3% par an, ce qui reste faible, mais qui doit être pris en compte au sein des logements !</a:t>
            </a:r>
            <a:endParaRPr lang="fr-FR"/>
          </a:p>
        </p:txBody>
      </p:sp>
      <p:pic>
        <p:nvPicPr>
          <p:cNvPr id="14" name="Graphique 13" descr="Ville contour">
            <a:extLst>
              <a:ext uri="{FF2B5EF4-FFF2-40B4-BE49-F238E27FC236}">
                <a16:creationId xmlns:a16="http://schemas.microsoft.com/office/drawing/2014/main" id="{544B9627-A5EC-ECAD-6907-0317B72BE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8045" y="3627605"/>
            <a:ext cx="1434629" cy="150680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47D68AC-3370-7142-DDB8-82AE564CA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750" y="3122840"/>
            <a:ext cx="2762250" cy="25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36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743A0-8852-785B-41CB-F016A25B4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B25183-948D-035E-3BEA-9DBEC7B31232}"/>
              </a:ext>
            </a:extLst>
          </p:cNvPr>
          <p:cNvSpPr/>
          <p:nvPr/>
        </p:nvSpPr>
        <p:spPr>
          <a:xfrm>
            <a:off x="838200" y="2870522"/>
            <a:ext cx="10331370" cy="14815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62A132A-0BBF-3F7A-ADA9-989BD334D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Logement social en Île-de-France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D16560-1188-6FA9-3F8F-B3FB2626B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9905"/>
            <a:ext cx="10515600" cy="11806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Avenir Next LT Pro"/>
              </a:rPr>
              <a:t>Le droit au logement = droit constitutionnel </a:t>
            </a:r>
          </a:p>
          <a:p>
            <a:endParaRPr lang="fr-FR">
              <a:latin typeface="Avenir Next LT Pro"/>
            </a:endParaRPr>
          </a:p>
          <a:p>
            <a:endParaRPr lang="fr-FR">
              <a:latin typeface="Avenir Next LT Pr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A1F8E5-90FF-0045-1423-FAE876B258EE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733782-FFAB-400E-865D-135CD7D94A94}"/>
              </a:ext>
            </a:extLst>
          </p:cNvPr>
          <p:cNvSpPr txBox="1"/>
          <p:nvPr/>
        </p:nvSpPr>
        <p:spPr>
          <a:xfrm>
            <a:off x="838200" y="2870522"/>
            <a:ext cx="103313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i="0">
                <a:solidFill>
                  <a:srgbClr val="000000"/>
                </a:solidFill>
                <a:effectLst/>
                <a:latin typeface="Avenir Next LT Pro" panose="020B0504020202020204" pitchFamily="34" charset="0"/>
              </a:rPr>
              <a:t>Le droit à un logement décent et indépendant</a:t>
            </a:r>
            <a:r>
              <a:rPr lang="fr-FR" b="0" i="0">
                <a:solidFill>
                  <a:srgbClr val="000000"/>
                </a:solidFill>
                <a:effectLst/>
                <a:latin typeface="Avenir Next LT Pro" panose="020B0504020202020204" pitchFamily="34" charset="0"/>
              </a:rPr>
              <a:t>, mentionné à l'article 1er de la loi n° 90-449 du 31 mai 1990 visant à la mise en œuvre du droit au logement, est </a:t>
            </a:r>
            <a:r>
              <a:rPr lang="fr-FR" b="1" i="0">
                <a:solidFill>
                  <a:srgbClr val="000000"/>
                </a:solidFill>
                <a:effectLst/>
                <a:latin typeface="Avenir Next LT Pro" panose="020B0504020202020204" pitchFamily="34" charset="0"/>
              </a:rPr>
              <a:t>garanti par l'Etat </a:t>
            </a:r>
            <a:r>
              <a:rPr lang="fr-FR" b="0" i="0">
                <a:solidFill>
                  <a:srgbClr val="000000"/>
                </a:solidFill>
                <a:effectLst/>
                <a:latin typeface="Avenir Next LT Pro" panose="020B0504020202020204" pitchFamily="34" charset="0"/>
              </a:rPr>
              <a:t>à toute personne qui, résidant sur le territoire français de façon régulière et dans des conditions de permanence définies par décret en Conseil d'Etat, n'est </a:t>
            </a:r>
            <a:r>
              <a:rPr lang="fr-FR" b="1" i="0">
                <a:solidFill>
                  <a:srgbClr val="000000"/>
                </a:solidFill>
                <a:effectLst/>
                <a:latin typeface="Avenir Next LT Pro" panose="020B0504020202020204" pitchFamily="34" charset="0"/>
              </a:rPr>
              <a:t>pas en mesure d'y accéder par ses propres moyens</a:t>
            </a:r>
            <a:r>
              <a:rPr lang="fr-FR" b="0" i="0">
                <a:solidFill>
                  <a:srgbClr val="000000"/>
                </a:solidFill>
                <a:effectLst/>
                <a:latin typeface="Avenir Next LT Pro" panose="020B0504020202020204" pitchFamily="34" charset="0"/>
              </a:rPr>
              <a:t> ou de s'y maintenir.</a:t>
            </a:r>
            <a:endParaRPr lang="fr-FR">
              <a:latin typeface="Avenir Next LT Pro" panose="020B05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9F7D91-0935-C0F4-ED81-3FCD35B14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857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8DB95-BC16-885D-BD9C-4F7F9E0DC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07B054-6BDA-8389-F57B-4E7AEE0D2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" y="-217"/>
            <a:ext cx="12375681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Situation actuelle en Île-de-France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6E9B24-F307-FEF6-7FF5-F9EC9DDF0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76" y="1325346"/>
            <a:ext cx="2821268" cy="52722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b="1">
                <a:latin typeface="Avenir Next LT Pro"/>
              </a:rPr>
              <a:t>Pour qui ?</a:t>
            </a:r>
          </a:p>
          <a:p>
            <a:pPr marL="0" indent="0">
              <a:buNone/>
            </a:pPr>
            <a:endParaRPr lang="fr-FR" b="1">
              <a:latin typeface="Avenir Next LT Pro"/>
            </a:endParaRPr>
          </a:p>
          <a:p>
            <a:pPr marL="0" indent="0">
              <a:buNone/>
            </a:pPr>
            <a:r>
              <a:rPr lang="fr-FR" sz="1800">
                <a:latin typeface="Avenir Next LT Pro"/>
              </a:rPr>
              <a:t>PLAI : Prêt Locatif Aidé d’Intégration </a:t>
            </a:r>
          </a:p>
          <a:p>
            <a:pPr marL="0" indent="0">
              <a:buNone/>
            </a:pPr>
            <a:endParaRPr lang="fr-FR" sz="1800">
              <a:latin typeface="Avenir Next LT Pro"/>
            </a:endParaRPr>
          </a:p>
          <a:p>
            <a:pPr marL="0" indent="0">
              <a:buNone/>
            </a:pPr>
            <a:r>
              <a:rPr lang="fr-FR" sz="1800">
                <a:latin typeface="Avenir Next LT Pro"/>
              </a:rPr>
              <a:t>PLUS : Prêt Locatif à Usage Social </a:t>
            </a:r>
          </a:p>
          <a:p>
            <a:pPr marL="0" indent="0">
              <a:buNone/>
            </a:pPr>
            <a:endParaRPr lang="fr-FR" sz="1800">
              <a:latin typeface="Avenir Next LT Pro"/>
            </a:endParaRPr>
          </a:p>
          <a:p>
            <a:pPr marL="0" indent="0">
              <a:buNone/>
            </a:pPr>
            <a:r>
              <a:rPr lang="fr-FR" sz="1800">
                <a:latin typeface="Avenir Next LT Pro"/>
              </a:rPr>
              <a:t>PLS : Prêt Locatif Social </a:t>
            </a:r>
          </a:p>
          <a:p>
            <a:pPr marL="0" indent="0">
              <a:buNone/>
            </a:pPr>
            <a:endParaRPr lang="fr-FR" sz="1800">
              <a:latin typeface="Avenir Next LT Pro"/>
            </a:endParaRPr>
          </a:p>
          <a:p>
            <a:pPr marL="0" indent="0">
              <a:buNone/>
            </a:pPr>
            <a:r>
              <a:rPr lang="fr-FR" sz="1800">
                <a:latin typeface="Avenir Next LT Pro"/>
              </a:rPr>
              <a:t>PLI : Prêt Locatif Intermédiaire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06B405-DAFC-B803-81EB-2E14573B0716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2" name="Picture 4" descr="Une forte carence de PLAI à AIX | Cyril Di Méo">
            <a:extLst>
              <a:ext uri="{FF2B5EF4-FFF2-40B4-BE49-F238E27FC236}">
                <a16:creationId xmlns:a16="http://schemas.microsoft.com/office/drawing/2014/main" id="{A57A0B7B-4B56-BA94-146D-278D6A8DD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770" y="1724069"/>
            <a:ext cx="9248451" cy="48735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692333A-A55A-2A93-651B-2EB812EEF347}"/>
              </a:ext>
            </a:extLst>
          </p:cNvPr>
          <p:cNvGrpSpPr/>
          <p:nvPr/>
        </p:nvGrpSpPr>
        <p:grpSpPr>
          <a:xfrm>
            <a:off x="3490240" y="1252236"/>
            <a:ext cx="8571484" cy="5345333"/>
            <a:chOff x="3565737" y="1565790"/>
            <a:chExt cx="8571484" cy="5345333"/>
          </a:xfrm>
        </p:grpSpPr>
        <p:pic>
          <p:nvPicPr>
            <p:cNvPr id="2050" name="Picture 2" descr="70% des ménages éligibles au logement social en France">
              <a:extLst>
                <a:ext uri="{FF2B5EF4-FFF2-40B4-BE49-F238E27FC236}">
                  <a16:creationId xmlns:a16="http://schemas.microsoft.com/office/drawing/2014/main" id="{C41DAAB3-871D-EF02-A54C-2B0732FD16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" t="8030" r="-205" b="7727"/>
            <a:stretch/>
          </p:blipFill>
          <p:spPr bwMode="auto">
            <a:xfrm>
              <a:off x="3565737" y="1565790"/>
              <a:ext cx="7992752" cy="479133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69F95D0A-DA54-1B87-CCB9-0D8131662B47}"/>
                </a:ext>
              </a:extLst>
            </p:cNvPr>
            <p:cNvSpPr txBox="1"/>
            <p:nvPr/>
          </p:nvSpPr>
          <p:spPr>
            <a:xfrm>
              <a:off x="3565737" y="6357125"/>
              <a:ext cx="8571484" cy="55399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500"/>
                <a:t>Source : Banque des territoires, mars 2024, étude de l’Agence nationale du contrôle du logement social </a:t>
              </a:r>
            </a:p>
          </p:txBody>
        </p:sp>
      </p:grp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DA1943-7EF9-397C-6773-5747FEB77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63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A64AF-C9C9-9E10-BD28-03B60013C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E886A1-FC61-636B-1964-68DAE917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" y="-217"/>
            <a:ext cx="12375681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Logement social en Île-de-France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3DB289-9DBC-AB54-E113-58540F98A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77" y="1325346"/>
            <a:ext cx="380621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b="1">
                <a:latin typeface="Avenir Next LT Pro"/>
              </a:rPr>
              <a:t>Combien ?</a:t>
            </a:r>
            <a:r>
              <a:rPr lang="fr-FR">
                <a:latin typeface="Avenir Next LT Pro"/>
              </a:rPr>
              <a:t> </a:t>
            </a:r>
          </a:p>
          <a:p>
            <a:pPr marL="0" indent="0">
              <a:buNone/>
            </a:pPr>
            <a:endParaRPr lang="fr-FR" sz="2000">
              <a:latin typeface="Avenir Next LT Pro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sz="2000">
              <a:latin typeface="Avenir Next LT Pro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000">
                <a:latin typeface="Avenir Next LT Pro"/>
              </a:rPr>
              <a:t>22% des logements totaux en </a:t>
            </a:r>
            <a:r>
              <a:rPr lang="fr-FR" sz="2000" err="1">
                <a:latin typeface="Avenir Next LT Pro"/>
              </a:rPr>
              <a:t>IdF</a:t>
            </a:r>
            <a:endParaRPr lang="fr-FR" sz="2000">
              <a:latin typeface="Avenir Next LT Pro"/>
            </a:endParaRPr>
          </a:p>
          <a:p>
            <a:pPr marL="0" indent="0">
              <a:buNone/>
            </a:pPr>
            <a:endParaRPr lang="fr-FR" sz="2000">
              <a:latin typeface="Avenir Next LT Pro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000">
                <a:latin typeface="Avenir Next LT Pro"/>
              </a:rPr>
              <a:t>26% des logements sociaux de France métropolitaine 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000">
              <a:latin typeface="Avenir Next LT Pro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000">
                <a:latin typeface="Avenir Next LT Pro"/>
              </a:rPr>
              <a:t>18% des résidents sur le sol français en bénéficient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AC926-8757-8A14-5D45-374B9B8EB50E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0D06335-5691-4580-5ED8-814A1860A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666" y="1441841"/>
            <a:ext cx="8261235" cy="45654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CCD49C-0C98-D6C6-5181-E47169C5F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2853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02045-24E1-9A62-3D31-22414447D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C83C67-08C8-4A1C-6A97-5B471B3FF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" y="-217"/>
            <a:ext cx="12375681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Situation actuelle en Île-de-France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6D3E5C-0201-4833-60B8-ED0F122A9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77" y="1325346"/>
            <a:ext cx="1721672" cy="4808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b="1">
                <a:latin typeface="Avenir Next LT Pro"/>
              </a:rPr>
              <a:t>Par qui ?</a:t>
            </a:r>
            <a:r>
              <a:rPr lang="fr-FR">
                <a:latin typeface="Avenir Next LT Pro"/>
              </a:rPr>
              <a:t>  </a:t>
            </a:r>
          </a:p>
          <a:p>
            <a:pPr marL="0" indent="0">
              <a:buNone/>
            </a:pPr>
            <a:endParaRPr lang="fr-FR">
              <a:latin typeface="Avenir Next LT Pr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2AF789-D2DC-7107-32FE-335B2F545950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EEFC5A-9CFC-F3FA-2E97-8B811DBDEF82}"/>
              </a:ext>
            </a:extLst>
          </p:cNvPr>
          <p:cNvSpPr/>
          <p:nvPr/>
        </p:nvSpPr>
        <p:spPr>
          <a:xfrm>
            <a:off x="4235362" y="1587148"/>
            <a:ext cx="3702296" cy="76898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47AE37-F804-5101-85EC-7FEC23F5DE25}"/>
              </a:ext>
            </a:extLst>
          </p:cNvPr>
          <p:cNvSpPr txBox="1"/>
          <p:nvPr/>
        </p:nvSpPr>
        <p:spPr>
          <a:xfrm>
            <a:off x="4247187" y="1665472"/>
            <a:ext cx="3686784" cy="5444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buNone/>
            </a:pPr>
            <a:r>
              <a:rPr lang="fr-FR" sz="3200" b="1">
                <a:latin typeface="Avenir Next LT Pro"/>
              </a:rPr>
              <a:t>Bailleurs sociaux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CEA6BBC7-3E0B-A41D-6857-708EA86F936F}"/>
              </a:ext>
            </a:extLst>
          </p:cNvPr>
          <p:cNvGrpSpPr/>
          <p:nvPr/>
        </p:nvGrpSpPr>
        <p:grpSpPr>
          <a:xfrm>
            <a:off x="8394802" y="3082565"/>
            <a:ext cx="3710722" cy="2323190"/>
            <a:chOff x="8394802" y="3082565"/>
            <a:chExt cx="3710722" cy="2323190"/>
          </a:xfrm>
        </p:grpSpPr>
        <p:pic>
          <p:nvPicPr>
            <p:cNvPr id="4102" name="Picture 6" descr="CDC HABITAT - Smart Buildings Alliance">
              <a:extLst>
                <a:ext uri="{FF2B5EF4-FFF2-40B4-BE49-F238E27FC236}">
                  <a16:creationId xmlns:a16="http://schemas.microsoft.com/office/drawing/2014/main" id="{6B30CAAB-B7DD-315D-568B-1201B615FD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119"/>
            <a:stretch/>
          </p:blipFill>
          <p:spPr bwMode="auto">
            <a:xfrm>
              <a:off x="8623679" y="4011704"/>
              <a:ext cx="1911119" cy="76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B52B139E-DD2C-094B-1A93-88D1D47557E2}"/>
                </a:ext>
              </a:extLst>
            </p:cNvPr>
            <p:cNvGrpSpPr/>
            <p:nvPr/>
          </p:nvGrpSpPr>
          <p:grpSpPr>
            <a:xfrm>
              <a:off x="8394802" y="3082565"/>
              <a:ext cx="3710722" cy="2323190"/>
              <a:chOff x="325609" y="3064257"/>
              <a:chExt cx="3710722" cy="2323190"/>
            </a:xfrm>
          </p:grpSpPr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BA495CC7-F64D-B5F2-0257-D75C666DDEE9}"/>
                  </a:ext>
                </a:extLst>
              </p:cNvPr>
              <p:cNvSpPr/>
              <p:nvPr/>
            </p:nvSpPr>
            <p:spPr>
              <a:xfrm>
                <a:off x="325609" y="3064257"/>
                <a:ext cx="3710722" cy="2323190"/>
              </a:xfrm>
              <a:prstGeom prst="ellipse">
                <a:avLst/>
              </a:prstGeom>
              <a:no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D6C52674-12BF-1F4F-A8DC-1F36B907530A}"/>
                  </a:ext>
                </a:extLst>
              </p:cNvPr>
              <p:cNvSpPr txBox="1"/>
              <p:nvPr/>
            </p:nvSpPr>
            <p:spPr>
              <a:xfrm>
                <a:off x="546628" y="3385856"/>
                <a:ext cx="33443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>
                    <a:latin typeface="Avenir Next LT Pro" panose="020B0504020202020204" pitchFamily="34" charset="0"/>
                  </a:rPr>
                  <a:t>Entreprises sociales de l’Habitat</a:t>
                </a:r>
              </a:p>
            </p:txBody>
          </p:sp>
        </p:grpSp>
        <p:pic>
          <p:nvPicPr>
            <p:cNvPr id="4104" name="Picture 8" descr="EMMAUS HABITAT">
              <a:extLst>
                <a:ext uri="{FF2B5EF4-FFF2-40B4-BE49-F238E27FC236}">
                  <a16:creationId xmlns:a16="http://schemas.microsoft.com/office/drawing/2014/main" id="{91F0C714-4576-D36C-491F-7243DE62AD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2744" y="4011704"/>
              <a:ext cx="1543542" cy="730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508EC2FE-2E94-21B2-668D-22EC5DF4F612}"/>
              </a:ext>
            </a:extLst>
          </p:cNvPr>
          <p:cNvGrpSpPr/>
          <p:nvPr/>
        </p:nvGrpSpPr>
        <p:grpSpPr>
          <a:xfrm>
            <a:off x="4235362" y="3148431"/>
            <a:ext cx="3710722" cy="2323190"/>
            <a:chOff x="4038538" y="3155955"/>
            <a:chExt cx="3710722" cy="2323190"/>
          </a:xfrm>
        </p:grpSpPr>
        <p:pic>
          <p:nvPicPr>
            <p:cNvPr id="4100" name="Picture 4" descr="RATP HABITAT ACCESSION| les COOP' HLM">
              <a:extLst>
                <a:ext uri="{FF2B5EF4-FFF2-40B4-BE49-F238E27FC236}">
                  <a16:creationId xmlns:a16="http://schemas.microsoft.com/office/drawing/2014/main" id="{9EAA5754-8B88-C376-F8F8-6F8B5F5E5D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3191" y="4052869"/>
              <a:ext cx="1716181" cy="689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3311D6C5-3102-F5E2-48EB-C82D6B04352C}"/>
                </a:ext>
              </a:extLst>
            </p:cNvPr>
            <p:cNvGrpSpPr/>
            <p:nvPr/>
          </p:nvGrpSpPr>
          <p:grpSpPr>
            <a:xfrm>
              <a:off x="4038538" y="3155955"/>
              <a:ext cx="3710722" cy="2323190"/>
              <a:chOff x="325609" y="3064257"/>
              <a:chExt cx="3710722" cy="2323190"/>
            </a:xfrm>
          </p:grpSpPr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2AE63765-F625-C24C-21D6-08D7EC1434B9}"/>
                  </a:ext>
                </a:extLst>
              </p:cNvPr>
              <p:cNvSpPr/>
              <p:nvPr/>
            </p:nvSpPr>
            <p:spPr>
              <a:xfrm>
                <a:off x="325609" y="3064257"/>
                <a:ext cx="3710722" cy="2323190"/>
              </a:xfrm>
              <a:prstGeom prst="ellipse">
                <a:avLst/>
              </a:prstGeom>
              <a:no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D52CBCCD-31DF-6FBB-33FD-72599F130121}"/>
                  </a:ext>
                </a:extLst>
              </p:cNvPr>
              <p:cNvSpPr txBox="1"/>
              <p:nvPr/>
            </p:nvSpPr>
            <p:spPr>
              <a:xfrm>
                <a:off x="551655" y="3506813"/>
                <a:ext cx="334430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>
                    <a:latin typeface="Avenir Next LT Pro" panose="020B0504020202020204" pitchFamily="34" charset="0"/>
                  </a:rPr>
                  <a:t>Coopérative HLM </a:t>
                </a:r>
              </a:p>
            </p:txBody>
          </p:sp>
        </p:grpSp>
        <p:pic>
          <p:nvPicPr>
            <p:cNvPr id="38" name="Picture 2" descr="Profil pour IDF Habitat">
              <a:extLst>
                <a:ext uri="{FF2B5EF4-FFF2-40B4-BE49-F238E27FC236}">
                  <a16:creationId xmlns:a16="http://schemas.microsoft.com/office/drawing/2014/main" id="{7C390062-062F-B357-BBCE-51774B3BAD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18" b="18871"/>
            <a:stretch/>
          </p:blipFill>
          <p:spPr bwMode="auto">
            <a:xfrm>
              <a:off x="5895819" y="3998622"/>
              <a:ext cx="1488829" cy="1005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1047007C-88F7-77DD-93DD-AC35B2BC1EBB}"/>
              </a:ext>
            </a:extLst>
          </p:cNvPr>
          <p:cNvGrpSpPr/>
          <p:nvPr/>
        </p:nvGrpSpPr>
        <p:grpSpPr>
          <a:xfrm>
            <a:off x="101770" y="3064257"/>
            <a:ext cx="3710722" cy="2323190"/>
            <a:chOff x="101770" y="3064257"/>
            <a:chExt cx="3710722" cy="2323190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9C6EF490-D507-CD4F-E84E-76CDC236EC0B}"/>
                </a:ext>
              </a:extLst>
            </p:cNvPr>
            <p:cNvGrpSpPr/>
            <p:nvPr/>
          </p:nvGrpSpPr>
          <p:grpSpPr>
            <a:xfrm>
              <a:off x="101770" y="3064257"/>
              <a:ext cx="3710722" cy="2323190"/>
              <a:chOff x="325609" y="3064257"/>
              <a:chExt cx="3710722" cy="2323190"/>
            </a:xfrm>
          </p:grpSpPr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9B576CFF-C6D7-41D7-82DE-2537A6F187FE}"/>
                  </a:ext>
                </a:extLst>
              </p:cNvPr>
              <p:cNvSpPr/>
              <p:nvPr/>
            </p:nvSpPr>
            <p:spPr>
              <a:xfrm>
                <a:off x="325609" y="3064257"/>
                <a:ext cx="3710722" cy="2323190"/>
              </a:xfrm>
              <a:prstGeom prst="ellipse">
                <a:avLst/>
              </a:prstGeom>
              <a:no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098C544-920B-1D73-C8A7-2EC744D92B95}"/>
                  </a:ext>
                </a:extLst>
              </p:cNvPr>
              <p:cNvSpPr txBox="1"/>
              <p:nvPr/>
            </p:nvSpPr>
            <p:spPr>
              <a:xfrm>
                <a:off x="551655" y="3506813"/>
                <a:ext cx="334430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>
                    <a:latin typeface="Avenir Next LT Pro" panose="020B0504020202020204" pitchFamily="34" charset="0"/>
                  </a:rPr>
                  <a:t>Office Public de l’Habitat</a:t>
                </a:r>
              </a:p>
            </p:txBody>
          </p:sp>
        </p:grpSp>
        <p:pic>
          <p:nvPicPr>
            <p:cNvPr id="4106" name="Picture 10" descr="Logement social dans la région Ile-de ...">
              <a:extLst>
                <a:ext uri="{FF2B5EF4-FFF2-40B4-BE49-F238E27FC236}">
                  <a16:creationId xmlns:a16="http://schemas.microsoft.com/office/drawing/2014/main" id="{5E16B01D-96AD-F990-9FA7-09ADBC5969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11" b="31998"/>
            <a:stretch/>
          </p:blipFill>
          <p:spPr bwMode="auto">
            <a:xfrm>
              <a:off x="358682" y="3932949"/>
              <a:ext cx="1621700" cy="80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Nous contacter - Val d'Oise Habitat">
              <a:extLst>
                <a:ext uri="{FF2B5EF4-FFF2-40B4-BE49-F238E27FC236}">
                  <a16:creationId xmlns:a16="http://schemas.microsoft.com/office/drawing/2014/main" id="{B9ED80AF-AD04-4B92-0BC4-D9029906B1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713" y="3906923"/>
              <a:ext cx="1390765" cy="856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DB033F67-37B0-4BF9-3867-EA21BE5B17AF}"/>
              </a:ext>
            </a:extLst>
          </p:cNvPr>
          <p:cNvCxnSpPr>
            <a:endCxn id="9" idx="7"/>
          </p:cNvCxnSpPr>
          <p:nvPr/>
        </p:nvCxnSpPr>
        <p:spPr>
          <a:xfrm flipH="1">
            <a:off x="3269069" y="2406352"/>
            <a:ext cx="2823574" cy="9981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C399A913-2BC5-FC90-92B4-F1F22F77C2DF}"/>
              </a:ext>
            </a:extLst>
          </p:cNvPr>
          <p:cNvCxnSpPr>
            <a:cxnSpLocks/>
          </p:cNvCxnSpPr>
          <p:nvPr/>
        </p:nvCxnSpPr>
        <p:spPr>
          <a:xfrm>
            <a:off x="6099359" y="2406352"/>
            <a:ext cx="2813018" cy="9981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DC2DDCF9-D40D-A226-8B1D-14EDC5B4F2B2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6090723" y="2406352"/>
            <a:ext cx="17212" cy="7420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448087C-FEAA-B7D8-7EF3-624A4A91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33</a:t>
            </a:fld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8BB84FB-11FB-0F0B-A635-F3981E1BC3B1}"/>
              </a:ext>
            </a:extLst>
          </p:cNvPr>
          <p:cNvGrpSpPr/>
          <p:nvPr/>
        </p:nvGrpSpPr>
        <p:grpSpPr>
          <a:xfrm>
            <a:off x="8887427" y="5752136"/>
            <a:ext cx="2750870" cy="458478"/>
            <a:chOff x="8887427" y="5752136"/>
            <a:chExt cx="2750870" cy="458478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5C2C9DE-84D5-F49A-A6F9-542B85701B69}"/>
                </a:ext>
              </a:extLst>
            </p:cNvPr>
            <p:cNvSpPr txBox="1"/>
            <p:nvPr/>
          </p:nvSpPr>
          <p:spPr>
            <a:xfrm>
              <a:off x="9452905" y="5808390"/>
              <a:ext cx="1634837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2000" b="1">
                  <a:latin typeface="Avenir Next LT Pro"/>
                </a:rPr>
                <a:t>SA HLM </a:t>
              </a:r>
              <a:r>
                <a:rPr lang="fr-FR" sz="2000">
                  <a:latin typeface="Avenir Next LT Pro"/>
                </a:rPr>
                <a:t>​</a:t>
              </a:r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65F20F-CAC5-14E9-2F29-89B58D616DCB}"/>
                </a:ext>
              </a:extLst>
            </p:cNvPr>
            <p:cNvSpPr/>
            <p:nvPr/>
          </p:nvSpPr>
          <p:spPr>
            <a:xfrm>
              <a:off x="8887427" y="5752136"/>
              <a:ext cx="2750870" cy="458478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8A2F620C-8DF6-2D7F-2030-AEC483A75FC7}"/>
              </a:ext>
            </a:extLst>
          </p:cNvPr>
          <p:cNvSpPr txBox="1">
            <a:spLocks/>
          </p:cNvSpPr>
          <p:nvPr/>
        </p:nvSpPr>
        <p:spPr>
          <a:xfrm>
            <a:off x="6190054" y="2856665"/>
            <a:ext cx="5592741" cy="30498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>
                <a:latin typeface="Avenir Next LT Pro"/>
              </a:rPr>
              <a:t>Financement </a:t>
            </a:r>
            <a:endParaRPr lang="fr-FR">
              <a:latin typeface="Avenir Next LT Pro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>
                <a:latin typeface="Avenir Next LT Pro"/>
              </a:rPr>
              <a:t>- Etat et collectivités territoriales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>
                <a:latin typeface="Avenir Next LT Pro"/>
              </a:rPr>
              <a:t>- Prêt de la Caisse des Dépôts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>
                <a:latin typeface="Avenir Next LT Pro"/>
              </a:rPr>
              <a:t>- Action logement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>
                <a:latin typeface="Avenir Next LT Pro"/>
              </a:rPr>
              <a:t> 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2892F79-73DA-B4F4-83B6-73FE775408A5}"/>
              </a:ext>
            </a:extLst>
          </p:cNvPr>
          <p:cNvSpPr txBox="1">
            <a:spLocks/>
          </p:cNvSpPr>
          <p:nvPr/>
        </p:nvSpPr>
        <p:spPr>
          <a:xfrm>
            <a:off x="222849" y="2894411"/>
            <a:ext cx="5862791" cy="304988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>
                <a:latin typeface="Avenir Next LT Pro"/>
              </a:rPr>
              <a:t>Rôle </a:t>
            </a:r>
            <a:endParaRPr lang="fr-FR">
              <a:latin typeface="Avenir Next LT Pro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>
                <a:latin typeface="Avenir Next LT Pro"/>
              </a:rPr>
              <a:t>-  Achat de terrains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>
                <a:latin typeface="Avenir Next LT Pro"/>
              </a:rPr>
              <a:t>- Constructions des ensembles immobiliers / logements sociaux</a:t>
            </a:r>
          </a:p>
          <a:p>
            <a:pPr>
              <a:buFontTx/>
              <a:buChar char="-"/>
            </a:pPr>
            <a:r>
              <a:rPr lang="fr-FR">
                <a:latin typeface="Avenir Next LT Pro"/>
              </a:rPr>
              <a:t>Gestion / Attribution des logements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>
                <a:latin typeface="Avenir Next LT Pro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2082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5B8ABD8-47C5-4E88-CB97-267556576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45E4FC-AC24-030E-B31A-9EA3BCAB2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" y="-217"/>
            <a:ext cx="12375681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Situation actuelle en Île-de-France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B20801-2B52-203A-94F0-1E0EB050A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77" y="1325346"/>
            <a:ext cx="1721672" cy="4808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b="1">
                <a:latin typeface="Avenir Next LT Pro"/>
              </a:rPr>
              <a:t>Par qui ?</a:t>
            </a:r>
            <a:r>
              <a:rPr lang="fr-FR">
                <a:latin typeface="Avenir Next LT Pro"/>
              </a:rPr>
              <a:t>  </a:t>
            </a:r>
          </a:p>
          <a:p>
            <a:pPr marL="0" indent="0">
              <a:buNone/>
            </a:pPr>
            <a:endParaRPr lang="fr-FR">
              <a:latin typeface="Avenir Next LT Pr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60EDF-8853-D912-395A-F77068F3E729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9291435-5657-1DCA-B79A-80F3F0221748}"/>
              </a:ext>
            </a:extLst>
          </p:cNvPr>
          <p:cNvSpPr txBox="1">
            <a:spLocks/>
          </p:cNvSpPr>
          <p:nvPr/>
        </p:nvSpPr>
        <p:spPr>
          <a:xfrm>
            <a:off x="6387610" y="2913109"/>
            <a:ext cx="5592741" cy="304988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>
                <a:latin typeface="Avenir Next LT Pro"/>
              </a:rPr>
              <a:t>Financement </a:t>
            </a:r>
            <a:endParaRPr lang="fr-FR">
              <a:latin typeface="Avenir Next LT Pro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>
                <a:latin typeface="Avenir Next LT Pro"/>
              </a:rPr>
              <a:t>- Etat et collectivités territoriales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>
                <a:latin typeface="Avenir Next LT Pro"/>
              </a:rPr>
              <a:t>- Prêt de la Caisse des Dépôts (Epargne : Livret A)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>
                <a:latin typeface="Avenir Next LT Pro"/>
              </a:rPr>
              <a:t>- Action logement : petite ligne sur le bulletin de salaire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>
                <a:latin typeface="Avenir Next LT Pro"/>
              </a:rPr>
              <a:t> 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90F479A-CF21-9824-F931-0BA540873CF8}"/>
              </a:ext>
            </a:extLst>
          </p:cNvPr>
          <p:cNvGrpSpPr/>
          <p:nvPr/>
        </p:nvGrpSpPr>
        <p:grpSpPr>
          <a:xfrm>
            <a:off x="4235362" y="1206149"/>
            <a:ext cx="3736931" cy="1173079"/>
            <a:chOff x="4235362" y="1452245"/>
            <a:chExt cx="3736931" cy="95410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1091D40-191C-9DFF-46C6-DE675F8596BF}"/>
                </a:ext>
              </a:extLst>
            </p:cNvPr>
            <p:cNvSpPr/>
            <p:nvPr/>
          </p:nvSpPr>
          <p:spPr>
            <a:xfrm>
              <a:off x="4235362" y="1452245"/>
              <a:ext cx="3736931" cy="954107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89D1775-AC90-8CB2-24B2-0D64F1181BC5}"/>
                </a:ext>
              </a:extLst>
            </p:cNvPr>
            <p:cNvSpPr txBox="1"/>
            <p:nvPr/>
          </p:nvSpPr>
          <p:spPr>
            <a:xfrm>
              <a:off x="4247298" y="1507001"/>
              <a:ext cx="3721274" cy="876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fr-FR" sz="3200" b="1">
                  <a:latin typeface="Avenir Next LT Pro"/>
                </a:rPr>
                <a:t>Bailleurs sociaux privés</a:t>
              </a:r>
            </a:p>
          </p:txBody>
        </p:sp>
      </p:grp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21341F3B-66B9-C5DD-EC7B-DCE068A25D16}"/>
              </a:ext>
            </a:extLst>
          </p:cNvPr>
          <p:cNvSpPr txBox="1">
            <a:spLocks/>
          </p:cNvSpPr>
          <p:nvPr/>
        </p:nvSpPr>
        <p:spPr>
          <a:xfrm>
            <a:off x="293405" y="2852078"/>
            <a:ext cx="5862791" cy="304988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>
                <a:latin typeface="Avenir Next LT Pro"/>
              </a:rPr>
              <a:t>Rôle </a:t>
            </a:r>
            <a:endParaRPr lang="fr-FR">
              <a:latin typeface="Avenir Next LT Pro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>
                <a:latin typeface="Avenir Next LT Pro"/>
              </a:rPr>
              <a:t>-  Achat de terrains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>
                <a:latin typeface="Avenir Next LT Pro"/>
              </a:rPr>
              <a:t>- Constructions des ensembles immobiliers / logements sociaux</a:t>
            </a:r>
          </a:p>
          <a:p>
            <a:pPr>
              <a:buFontTx/>
              <a:buChar char="-"/>
            </a:pPr>
            <a:r>
              <a:rPr lang="fr-FR">
                <a:latin typeface="Avenir Next LT Pro"/>
              </a:rPr>
              <a:t>Gestion / Attribution des logements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>
                <a:latin typeface="Avenir Next LT Pro"/>
              </a:rPr>
              <a:t>  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BCDF4D5-E432-C1E1-40EF-D7876C70F9D5}"/>
              </a:ext>
            </a:extLst>
          </p:cNvPr>
          <p:cNvGrpSpPr/>
          <p:nvPr/>
        </p:nvGrpSpPr>
        <p:grpSpPr>
          <a:xfrm>
            <a:off x="4235362" y="3148431"/>
            <a:ext cx="3710722" cy="2323190"/>
            <a:chOff x="325609" y="3064257"/>
            <a:chExt cx="3710722" cy="2323190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C3C1756F-3FE1-4BAB-3CE0-44FD551D3ABF}"/>
                </a:ext>
              </a:extLst>
            </p:cNvPr>
            <p:cNvSpPr/>
            <p:nvPr/>
          </p:nvSpPr>
          <p:spPr>
            <a:xfrm>
              <a:off x="325609" y="3064257"/>
              <a:ext cx="3710722" cy="2323190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27FC150A-1DF3-7D75-F5BD-F232B534A22F}"/>
                </a:ext>
              </a:extLst>
            </p:cNvPr>
            <p:cNvSpPr txBox="1"/>
            <p:nvPr/>
          </p:nvSpPr>
          <p:spPr>
            <a:xfrm>
              <a:off x="551655" y="3344763"/>
              <a:ext cx="33443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>
                  <a:latin typeface="Avenir Next LT Pro" panose="020B0504020202020204" pitchFamily="34" charset="0"/>
                </a:rPr>
                <a:t>SA HLM </a:t>
              </a:r>
            </a:p>
          </p:txBody>
        </p:sp>
      </p:grp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8B3B14FE-C0D6-8208-EB54-AB335CCE2C4F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6090723" y="2406352"/>
            <a:ext cx="17212" cy="7420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63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4148B-D42E-1867-1D8C-D0E23DE7F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DE75E8-2A88-07B1-A7F8-66628E95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" y="-217"/>
            <a:ext cx="12375681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Situation actuelle en Île-de-France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CE2BC7-73F6-C164-8CCE-5EC2F1A53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996" y="1515846"/>
            <a:ext cx="3342128" cy="45305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b="1">
                <a:latin typeface="Avenir Next LT Pro"/>
              </a:rPr>
              <a:t>Où ?</a:t>
            </a:r>
          </a:p>
          <a:p>
            <a:pPr marL="0" indent="0">
              <a:buNone/>
            </a:pPr>
            <a:endParaRPr lang="fr-FR" sz="2000">
              <a:latin typeface="Avenir Next LT Pro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fr-FR" sz="2000">
                <a:latin typeface="Avenir Next LT Pro"/>
              </a:rPr>
              <a:t>Demande très forte en centre-ville </a:t>
            </a:r>
          </a:p>
          <a:p>
            <a:pPr>
              <a:buFont typeface="Calibri"/>
              <a:buChar char="-"/>
            </a:pPr>
            <a:endParaRPr lang="fr-FR" sz="2000">
              <a:latin typeface="Avenir Next LT Pro"/>
            </a:endParaRPr>
          </a:p>
          <a:p>
            <a:pPr>
              <a:buFont typeface="Calibri"/>
              <a:buChar char="-"/>
            </a:pPr>
            <a:r>
              <a:rPr lang="fr-FR" sz="2000">
                <a:latin typeface="Avenir Next LT Pro"/>
              </a:rPr>
              <a:t>Difficulté d'accession</a:t>
            </a:r>
          </a:p>
          <a:p>
            <a:pPr>
              <a:buFont typeface="Calibri"/>
              <a:buChar char="-"/>
            </a:pPr>
            <a:endParaRPr lang="fr-FR" sz="2000">
              <a:latin typeface="Avenir Next LT Pro"/>
            </a:endParaRPr>
          </a:p>
          <a:p>
            <a:pPr>
              <a:buFont typeface="Calibri"/>
              <a:buChar char="-"/>
            </a:pPr>
            <a:r>
              <a:rPr lang="fr-FR" sz="2000">
                <a:latin typeface="Avenir Next LT Pro"/>
              </a:rPr>
              <a:t>Nécessité d’une répartition plus équitable des logements </a:t>
            </a:r>
          </a:p>
          <a:p>
            <a:pPr>
              <a:buFont typeface="Calibri"/>
              <a:buChar char="-"/>
            </a:pPr>
            <a:endParaRPr lang="fr-FR" sz="2000">
              <a:latin typeface="Avenir Next LT Pro"/>
            </a:endParaRPr>
          </a:p>
          <a:p>
            <a:pPr>
              <a:buFont typeface="Calibri"/>
              <a:buChar char="-"/>
            </a:pPr>
            <a:endParaRPr lang="fr-FR" sz="2000">
              <a:latin typeface="Avenir Next LT Pro"/>
            </a:endParaRPr>
          </a:p>
          <a:p>
            <a:pPr marL="0" indent="0">
              <a:buNone/>
            </a:pPr>
            <a:endParaRPr lang="fr-FR" b="1">
              <a:latin typeface="Avenir Next LT Pr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8282D7-1CAA-1CCC-BEB7-8BA63DD04B9B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Nombre de logements sociaux conventionnés en Île-de-France, par commune, au  1er janvier 2020 | Drihl Île-de-France">
            <a:extLst>
              <a:ext uri="{FF2B5EF4-FFF2-40B4-BE49-F238E27FC236}">
                <a16:creationId xmlns:a16="http://schemas.microsoft.com/office/drawing/2014/main" id="{72C8D1C7-051C-049D-34E1-8151596FD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495" y="1209538"/>
            <a:ext cx="7143750" cy="504825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655033FF-62FF-CB3A-6C24-A68F904823B5}"/>
              </a:ext>
            </a:extLst>
          </p:cNvPr>
          <p:cNvGrpSpPr/>
          <p:nvPr/>
        </p:nvGrpSpPr>
        <p:grpSpPr>
          <a:xfrm>
            <a:off x="4481760" y="1209082"/>
            <a:ext cx="6891645" cy="5162052"/>
            <a:chOff x="1700462" y="1779050"/>
            <a:chExt cx="5985127" cy="480562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49E52DD-B2B7-C50F-A5E0-DA9C3678D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7609" y="1779050"/>
              <a:ext cx="5178832" cy="4223172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CC6AD3A-169D-2BF2-7E4D-C8DCCCAD28C7}"/>
                </a:ext>
              </a:extLst>
            </p:cNvPr>
            <p:cNvSpPr txBox="1"/>
            <p:nvPr/>
          </p:nvSpPr>
          <p:spPr>
            <a:xfrm>
              <a:off x="1700462" y="6123008"/>
              <a:ext cx="5985127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/>
                <a:t>Source : Répartition en </a:t>
              </a:r>
              <a:r>
                <a:rPr lang="fr-FR" sz="1200" err="1"/>
                <a:t>IdF</a:t>
              </a:r>
              <a:r>
                <a:rPr lang="fr-FR" sz="1200"/>
                <a:t> des ménages ouvriers venus de l’étranger, Institut d’aménagement et d’urbanisme et INSEE</a:t>
              </a:r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814BE1-C36E-C4A2-B05D-73FEF8C86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72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38BB8-B8C9-5E41-1201-2C46B8656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6F887E9-A9CE-A98C-C475-1E5304CC5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529" y="1812141"/>
            <a:ext cx="5240815" cy="489364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8EE7FEC-F52D-D160-63C2-8819899D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" y="-217"/>
            <a:ext cx="12375681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Politiques sociales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894C92-D72C-7D0D-2713-3C4268329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77" y="1325346"/>
            <a:ext cx="10515600" cy="4918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b="1">
                <a:latin typeface="Avenir Next LT Pro"/>
              </a:rPr>
              <a:t>Comment répondre à cette répartition inégale 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A92DD1-8FEA-BD72-3F8D-66A6D99136E1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4BC307-2B8D-C58E-CCB0-3E5E1128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36</a:t>
            </a:fld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2C59658-48AA-DE92-E24B-45413FB7F2A9}"/>
              </a:ext>
            </a:extLst>
          </p:cNvPr>
          <p:cNvGrpSpPr/>
          <p:nvPr/>
        </p:nvGrpSpPr>
        <p:grpSpPr>
          <a:xfrm>
            <a:off x="130277" y="3043590"/>
            <a:ext cx="11111696" cy="1200329"/>
            <a:chOff x="540152" y="2050744"/>
            <a:chExt cx="11111696" cy="120032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EFA4DA-E2EF-8964-88F9-BD1BCD36BA78}"/>
                </a:ext>
              </a:extLst>
            </p:cNvPr>
            <p:cNvSpPr/>
            <p:nvPr/>
          </p:nvSpPr>
          <p:spPr>
            <a:xfrm>
              <a:off x="540152" y="2050744"/>
              <a:ext cx="11111696" cy="12003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10B8E36-9295-85A8-87DE-6131C17361E5}"/>
                </a:ext>
              </a:extLst>
            </p:cNvPr>
            <p:cNvSpPr txBox="1"/>
            <p:nvPr/>
          </p:nvSpPr>
          <p:spPr>
            <a:xfrm>
              <a:off x="540152" y="2050744"/>
              <a:ext cx="1111169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b="0" i="0">
                  <a:solidFill>
                    <a:srgbClr val="3A3A3A"/>
                  </a:solidFill>
                  <a:effectLst/>
                  <a:latin typeface="Avenir Next LT Pro" panose="020B0504020202020204" pitchFamily="34" charset="0"/>
                </a:rPr>
                <a:t>L’article 55 de la loi n°2000-1208 du 13 décembre 2000 relative à la solidarité et au renouvellement urbains (dite loi SRU) a créé l’</a:t>
              </a:r>
              <a:r>
                <a:rPr lang="fr-FR" b="1" i="0">
                  <a:solidFill>
                    <a:srgbClr val="3A3A3A"/>
                  </a:solidFill>
                  <a:effectLst/>
                  <a:latin typeface="Avenir Next LT Pro" panose="020B0504020202020204" pitchFamily="34" charset="0"/>
                </a:rPr>
                <a:t>obligation</a:t>
              </a:r>
              <a:r>
                <a:rPr lang="fr-FR" b="0" i="0">
                  <a:solidFill>
                    <a:srgbClr val="3A3A3A"/>
                  </a:solidFill>
                  <a:effectLst/>
                  <a:latin typeface="Avenir Next LT Pro" panose="020B0504020202020204" pitchFamily="34" charset="0"/>
                </a:rPr>
                <a:t> pour les communes d’une certaine importance et situées en zone urbanisée de </a:t>
              </a:r>
              <a:r>
                <a:rPr lang="fr-FR" b="1" i="0">
                  <a:solidFill>
                    <a:srgbClr val="3A3A3A"/>
                  </a:solidFill>
                  <a:effectLst/>
                  <a:latin typeface="Avenir Next LT Pro" panose="020B0504020202020204" pitchFamily="34" charset="0"/>
                </a:rPr>
                <a:t>garantir la mixité sociale</a:t>
              </a:r>
              <a:r>
                <a:rPr lang="fr-FR" b="0" i="0">
                  <a:solidFill>
                    <a:srgbClr val="3A3A3A"/>
                  </a:solidFill>
                  <a:effectLst/>
                  <a:latin typeface="Avenir Next LT Pro" panose="020B0504020202020204" pitchFamily="34" charset="0"/>
                </a:rPr>
                <a:t> en ayant sur leur territoire </a:t>
              </a:r>
              <a:r>
                <a:rPr lang="fr-FR" b="1" i="0">
                  <a:solidFill>
                    <a:srgbClr val="3A3A3A"/>
                  </a:solidFill>
                  <a:effectLst/>
                  <a:latin typeface="Avenir Next LT Pro" panose="020B0504020202020204" pitchFamily="34" charset="0"/>
                </a:rPr>
                <a:t>au moins 25 % de logements sociaux </a:t>
              </a:r>
              <a:r>
                <a:rPr lang="fr-FR" b="0" i="0">
                  <a:solidFill>
                    <a:srgbClr val="3A3A3A"/>
                  </a:solidFill>
                  <a:effectLst/>
                  <a:latin typeface="Avenir Next LT Pro" panose="020B0504020202020204" pitchFamily="34" charset="0"/>
                </a:rPr>
                <a:t>(ou 20% pour les communes dites isolées).</a:t>
              </a:r>
              <a:endParaRPr lang="fr-FR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99F2592-0434-6F3D-0BB5-6448A54CB7BD}"/>
              </a:ext>
            </a:extLst>
          </p:cNvPr>
          <p:cNvGrpSpPr/>
          <p:nvPr/>
        </p:nvGrpSpPr>
        <p:grpSpPr>
          <a:xfrm>
            <a:off x="420545" y="3048136"/>
            <a:ext cx="5976378" cy="2562677"/>
            <a:chOff x="495791" y="3950961"/>
            <a:chExt cx="5976378" cy="2562677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1E5EADE-A312-278E-451F-B05417ABC996}"/>
                </a:ext>
              </a:extLst>
            </p:cNvPr>
            <p:cNvSpPr txBox="1"/>
            <p:nvPr/>
          </p:nvSpPr>
          <p:spPr>
            <a:xfrm>
              <a:off x="495791" y="3950961"/>
              <a:ext cx="5976378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indent="0" algn="ctr">
                <a:buNone/>
              </a:pPr>
              <a:r>
                <a:rPr lang="fr-FR" sz="2000">
                  <a:latin typeface="Avenir Next LT Pro"/>
                </a:rPr>
                <a:t>Stratégie d’urbanisme triennaux pour respecter la part de 25 % </a:t>
              </a:r>
            </a:p>
          </p:txBody>
        </p:sp>
        <p:sp>
          <p:nvSpPr>
            <p:cNvPr id="10" name="Flèche : bas 9">
              <a:extLst>
                <a:ext uri="{FF2B5EF4-FFF2-40B4-BE49-F238E27FC236}">
                  <a16:creationId xmlns:a16="http://schemas.microsoft.com/office/drawing/2014/main" id="{B07BBB36-6B7B-B5AA-AF94-D7B089F63A66}"/>
                </a:ext>
              </a:extLst>
            </p:cNvPr>
            <p:cNvSpPr/>
            <p:nvPr/>
          </p:nvSpPr>
          <p:spPr>
            <a:xfrm>
              <a:off x="3133763" y="4853634"/>
              <a:ext cx="671332" cy="551743"/>
            </a:xfrm>
            <a:prstGeom prst="downArrow">
              <a:avLst/>
            </a:prstGeom>
            <a:solidFill>
              <a:schemeClr val="accent6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5413BB9-FD0F-CA1E-5538-A51AE16BCECB}"/>
                </a:ext>
              </a:extLst>
            </p:cNvPr>
            <p:cNvSpPr txBox="1"/>
            <p:nvPr/>
          </p:nvSpPr>
          <p:spPr>
            <a:xfrm>
              <a:off x="1172358" y="5497975"/>
              <a:ext cx="4622176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FR" sz="2000">
                  <a:latin typeface="Avenir Next LT Pro"/>
                </a:rPr>
                <a:t>Sanctions financières en augmentation depuis le passage de la loi en cas de non respect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923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6F465-BAD8-84E8-9504-09F0DA663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B4A02E-5F86-3932-0B44-FD0FA2BB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" y="-217"/>
            <a:ext cx="12375681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Mobilité résidentielle pour le parc social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35ECF1-6595-8889-2898-5903FCB2A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92" y="1523342"/>
            <a:ext cx="4701369" cy="444429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fr-FR" b="1">
                <a:latin typeface="Avenir Next LT Pro"/>
              </a:rPr>
              <a:t> Tension locative très forte</a:t>
            </a:r>
            <a:r>
              <a:rPr lang="fr-FR" sz="2000" b="1">
                <a:latin typeface="Avenir Next LT Pro"/>
              </a:rPr>
              <a:t> </a:t>
            </a:r>
          </a:p>
          <a:p>
            <a:pPr marL="0" indent="0">
              <a:buNone/>
            </a:pPr>
            <a:endParaRPr lang="fr-FR" sz="2000" b="1">
              <a:latin typeface="Avenir Next LT Pro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fr-FR" sz="2000">
                <a:latin typeface="Avenir Next LT Pro"/>
              </a:rPr>
              <a:t>Accession difficile parc privé et social</a:t>
            </a:r>
          </a:p>
          <a:p>
            <a:pPr>
              <a:buFont typeface="Calibri" panose="020B0604020202020204" pitchFamily="34" charset="0"/>
              <a:buChar char="-"/>
            </a:pPr>
            <a:endParaRPr lang="fr-FR" sz="2000">
              <a:latin typeface="Avenir Next LT Pro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fr-FR" sz="2000">
                <a:latin typeface="Avenir Next LT Pro"/>
              </a:rPr>
              <a:t>Augmentation de la proportion de cadres en </a:t>
            </a:r>
            <a:r>
              <a:rPr lang="fr-FR" sz="2000" err="1">
                <a:latin typeface="Avenir Next LT Pro"/>
              </a:rPr>
              <a:t>IdF</a:t>
            </a:r>
            <a:endParaRPr lang="fr-FR"/>
          </a:p>
          <a:p>
            <a:pPr>
              <a:buFont typeface="Calibri" panose="020B0604020202020204" pitchFamily="34" charset="0"/>
              <a:buChar char="-"/>
            </a:pPr>
            <a:endParaRPr lang="fr-FR" sz="2000">
              <a:latin typeface="Avenir Next LT Pro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fr-FR" sz="1900">
                <a:latin typeface="Avenir Next LT Pro"/>
              </a:rPr>
              <a:t>Attente très longue qui augmente la précarité </a:t>
            </a:r>
            <a:endParaRPr lang="fr-FR" sz="2000">
              <a:latin typeface="Avenir Next LT Pro"/>
            </a:endParaRPr>
          </a:p>
          <a:p>
            <a:pPr>
              <a:buFont typeface="Calibri" panose="020B0604020202020204" pitchFamily="34" charset="0"/>
              <a:buChar char="-"/>
            </a:pPr>
            <a:endParaRPr lang="fr-FR" sz="2000">
              <a:latin typeface="Avenir Next LT Pro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fr-FR" sz="2000">
                <a:latin typeface="Avenir Next LT Pro"/>
              </a:rPr>
              <a:t>Fuite forcée des ménages les plus modestes</a:t>
            </a:r>
          </a:p>
          <a:p>
            <a:pPr>
              <a:buFont typeface="Calibri" panose="020B0604020202020204" pitchFamily="34" charset="0"/>
              <a:buChar char="-"/>
            </a:pPr>
            <a:endParaRPr lang="fr-FR" sz="2000">
              <a:latin typeface="Avenir Next LT Pro"/>
            </a:endParaRPr>
          </a:p>
          <a:p>
            <a:pPr marL="0" indent="0">
              <a:buNone/>
            </a:pPr>
            <a:endParaRPr lang="fr-FR" sz="2000">
              <a:latin typeface="Avenir Next LT Pr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7B7767-F7D6-EC42-EE13-6EB400C90EBF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8BAED02-1E4A-B24B-BCCD-D0C3AE62B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417" y="1291629"/>
            <a:ext cx="6839905" cy="50775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7A2586-9479-79AB-6C5C-8584BE92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37</a:t>
            </a:fld>
            <a:endParaRPr lang="fr-FR"/>
          </a:p>
        </p:txBody>
      </p:sp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449B782B-F44C-F2A3-5D0D-F83453E53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195" y="2233324"/>
            <a:ext cx="6651336" cy="37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F4DD6-ED65-8EDE-2466-826C47B54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B69D3-7C5F-5F09-5796-C7394ABA3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" y="-217"/>
            <a:ext cx="12375681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Habitat indigne et insalubrité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BCBD59-0121-2D27-A99C-5EFCF0B5E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193" y="1325345"/>
            <a:ext cx="5223738" cy="477499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just">
              <a:buNone/>
            </a:pPr>
            <a:r>
              <a:rPr lang="fr-FR" sz="2600" b="1">
                <a:latin typeface="Avenir Next LT Pro"/>
              </a:rPr>
              <a:t>Déficit du parc immobilier social : plus de ménages modestes en logements privés</a:t>
            </a:r>
            <a:endParaRPr lang="fr-FR" sz="2600">
              <a:latin typeface="Avenir Next LT Pro"/>
            </a:endParaRPr>
          </a:p>
          <a:p>
            <a:pPr marL="0" indent="0" algn="just">
              <a:buNone/>
            </a:pPr>
            <a:endParaRPr lang="fr-FR">
              <a:latin typeface="Avenir Next LT Pro"/>
            </a:endParaRPr>
          </a:p>
          <a:p>
            <a:pPr algn="just">
              <a:buFont typeface="Calibri" panose="020B0604020202020204" pitchFamily="34" charset="0"/>
              <a:buChar char="-"/>
            </a:pPr>
            <a:r>
              <a:rPr lang="fr-FR" sz="2000">
                <a:latin typeface="Avenir Next LT Pro"/>
              </a:rPr>
              <a:t>Contrôle moins stricte sur les critères de dégradations de l'habitat</a:t>
            </a:r>
          </a:p>
          <a:p>
            <a:pPr algn="just">
              <a:buFont typeface="Calibri" panose="020B0604020202020204" pitchFamily="34" charset="0"/>
              <a:buChar char="-"/>
            </a:pPr>
            <a:endParaRPr lang="fr-FR" sz="2000">
              <a:latin typeface="Avenir Next LT Pro"/>
            </a:endParaRPr>
          </a:p>
          <a:p>
            <a:pPr algn="just">
              <a:buFont typeface="Calibri" panose="020B0604020202020204" pitchFamily="34" charset="0"/>
              <a:buChar char="-"/>
            </a:pPr>
            <a:r>
              <a:rPr lang="fr-FR" sz="2000">
                <a:latin typeface="Avenir Next LT Pro"/>
              </a:rPr>
              <a:t>Vétusté des logements</a:t>
            </a:r>
          </a:p>
          <a:p>
            <a:pPr algn="just">
              <a:buFont typeface="Calibri" panose="020B0604020202020204" pitchFamily="34" charset="0"/>
              <a:buChar char="-"/>
            </a:pPr>
            <a:endParaRPr lang="fr-FR" sz="2000">
              <a:latin typeface="Avenir Next LT Pro"/>
            </a:endParaRPr>
          </a:p>
          <a:p>
            <a:pPr algn="just">
              <a:buFont typeface="Calibri" panose="020B0604020202020204" pitchFamily="34" charset="0"/>
              <a:buChar char="-"/>
            </a:pPr>
            <a:r>
              <a:rPr lang="fr-FR" sz="2000">
                <a:latin typeface="Avenir Next LT Pro"/>
              </a:rPr>
              <a:t>Rénovation énergétique complexe du fait des copropriétés</a:t>
            </a:r>
          </a:p>
          <a:p>
            <a:pPr marL="0" indent="0" algn="just">
              <a:buNone/>
            </a:pPr>
            <a:endParaRPr lang="fr-FR" sz="2000">
              <a:latin typeface="Aptos"/>
            </a:endParaRPr>
          </a:p>
          <a:p>
            <a:pPr algn="just">
              <a:buFont typeface="Calibri" panose="020B0604020202020204" pitchFamily="34" charset="0"/>
              <a:buChar char="-"/>
            </a:pPr>
            <a:r>
              <a:rPr lang="fr-FR" sz="2000">
                <a:latin typeface="Avenir Next LT Pro"/>
              </a:rPr>
              <a:t>Problématique des marchands de sommeil </a:t>
            </a:r>
          </a:p>
          <a:p>
            <a:pPr marL="0" indent="0">
              <a:buNone/>
            </a:pPr>
            <a:endParaRPr lang="fr-FR" sz="2000">
              <a:latin typeface="Avenir Next LT Pr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235684-1166-F45C-2C04-480F30F4CBE1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97048FD9-EF57-0A0E-6896-8F2CE9F3A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607" y="1325345"/>
            <a:ext cx="5484498" cy="43513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1FA7735C-E674-C61A-48C0-7EF61915978F}"/>
              </a:ext>
            </a:extLst>
          </p:cNvPr>
          <p:cNvGrpSpPr/>
          <p:nvPr/>
        </p:nvGrpSpPr>
        <p:grpSpPr>
          <a:xfrm>
            <a:off x="5232400" y="1046600"/>
            <a:ext cx="6807198" cy="5173004"/>
            <a:chOff x="5232400" y="1244155"/>
            <a:chExt cx="6807198" cy="4777894"/>
          </a:xfrm>
        </p:grpSpPr>
        <p:pic>
          <p:nvPicPr>
            <p:cNvPr id="5" name="Image 4" descr="Marchands de sommeil : descente dans des appartements suroccupés dans l'œil  du Parisien - Le Parisien">
              <a:extLst>
                <a:ext uri="{FF2B5EF4-FFF2-40B4-BE49-F238E27FC236}">
                  <a16:creationId xmlns:a16="http://schemas.microsoft.com/office/drawing/2014/main" id="{BE2721CE-B878-8D50-CAC8-65929247C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2400" y="1244155"/>
              <a:ext cx="6807198" cy="4496691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410C9FA-2640-79CC-4356-49372D678382}"/>
                </a:ext>
              </a:extLst>
            </p:cNvPr>
            <p:cNvSpPr txBox="1"/>
            <p:nvPr/>
          </p:nvSpPr>
          <p:spPr>
            <a:xfrm>
              <a:off x="5233649" y="5745050"/>
              <a:ext cx="5315488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fr-FR" sz="1200"/>
                <a:t>Source : Le Parisien, Marchands de sommeil (Val-d'Oise)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80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844A8-3DC4-01B4-2FD1-DC8C1818B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0BD62-D224-2CA7-F6AF-0A17576BF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" y="-217"/>
            <a:ext cx="12375681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Conclusion</a:t>
            </a: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7ABA7D-9DE6-675A-6A97-A2A0D801A3C0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A2305D4C-73E1-BB32-AD14-3E1277231B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7317972"/>
              </p:ext>
            </p:extLst>
          </p:nvPr>
        </p:nvGraphicFramePr>
        <p:xfrm>
          <a:off x="2261811" y="76200"/>
          <a:ext cx="7861903" cy="6705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5" name="Pentagone 84">
            <a:extLst>
              <a:ext uri="{FF2B5EF4-FFF2-40B4-BE49-F238E27FC236}">
                <a16:creationId xmlns:a16="http://schemas.microsoft.com/office/drawing/2014/main" id="{6C7E9A27-2F4D-2F80-60D7-9B3E8E94725A}"/>
              </a:ext>
            </a:extLst>
          </p:cNvPr>
          <p:cNvSpPr/>
          <p:nvPr/>
        </p:nvSpPr>
        <p:spPr>
          <a:xfrm>
            <a:off x="4862632" y="2339063"/>
            <a:ext cx="2662858" cy="2442217"/>
          </a:xfrm>
          <a:prstGeom prst="pentagon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b="1">
              <a:latin typeface="Avenir Next LT Pro"/>
            </a:endParaRP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BC224AE3-988B-551F-D9BC-B8C6464C9F19}"/>
              </a:ext>
            </a:extLst>
          </p:cNvPr>
          <p:cNvSpPr txBox="1"/>
          <p:nvPr/>
        </p:nvSpPr>
        <p:spPr>
          <a:xfrm>
            <a:off x="5161650" y="3022248"/>
            <a:ext cx="2064369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>
                <a:solidFill>
                  <a:schemeClr val="bg2">
                    <a:lumMod val="49000"/>
                  </a:schemeClr>
                </a:solidFill>
                <a:latin typeface="Avenir Next LT Pro"/>
              </a:rPr>
              <a:t>Logement en Île-de-France</a:t>
            </a:r>
            <a:endParaRPr lang="fr-FR" sz="2800">
              <a:solidFill>
                <a:schemeClr val="bg2">
                  <a:lumMod val="49000"/>
                </a:schemeClr>
              </a:solidFill>
              <a:latin typeface="Avenir Next LT Pro"/>
            </a:endParaRPr>
          </a:p>
          <a:p>
            <a:endParaRPr lang="fr-FR">
              <a:solidFill>
                <a:schemeClr val="bg2">
                  <a:lumMod val="49000"/>
                </a:schemeClr>
              </a:solidFill>
            </a:endParaRPr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E72518D7-7F18-F7C3-52AD-D0F0A61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641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1A146B-3B53-4AFE-AE42-78FF57DE95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21507F-B074-4CF0-A906-72BBB1913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8C079C-4307-481B-963A-B1AA1C4BC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34C5AA-E243-4139-9644-7386DBDE2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4AF14C-6A01-4B5E-A3B1-42DDD32CC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77DC05-F230-4082-9971-24CA042D5C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33F99B-130B-47B7-BD3F-BDA9D138D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6E0B13-BF9B-41E4-88D2-02B760646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3DCA9E-5E8B-4ECB-9D54-0D1569026B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16BE6E-E8E8-48AB-8F2E-F3DB2A96BB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7B037-B6A5-79A7-D7C6-C7A74A0C2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5CE1D8-20F4-5CF9-8C1E-9108EDB218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>
                <a:latin typeface="Avenir Next LT Pro"/>
              </a:rPr>
              <a:t>Etat des Lieux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7DFC74-07E6-DDDB-DD16-67A8FF34CE29}"/>
              </a:ext>
            </a:extLst>
          </p:cNvPr>
          <p:cNvSpPr/>
          <p:nvPr/>
        </p:nvSpPr>
        <p:spPr>
          <a:xfrm>
            <a:off x="1523999" y="3507288"/>
            <a:ext cx="9143999" cy="939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30164D0-3EA0-12E2-A4FC-1EA63994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096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5FDA3-E89D-68A9-7136-ACA706CAD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193309-1F3D-1EEC-625F-F237DEACD2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9600" b="1">
                <a:latin typeface="Avenir Next LT Pro"/>
              </a:rPr>
              <a:t>Merci 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05ED3D-D54B-231F-88E9-AF0A516856AE}"/>
              </a:ext>
            </a:extLst>
          </p:cNvPr>
          <p:cNvSpPr/>
          <p:nvPr/>
        </p:nvSpPr>
        <p:spPr>
          <a:xfrm>
            <a:off x="1523999" y="3507288"/>
            <a:ext cx="9143999" cy="939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569B62-7CB3-6F38-5739-88B4163C1C7A}"/>
              </a:ext>
            </a:extLst>
          </p:cNvPr>
          <p:cNvSpPr txBox="1">
            <a:spLocks/>
          </p:cNvSpPr>
          <p:nvPr/>
        </p:nvSpPr>
        <p:spPr>
          <a:xfrm>
            <a:off x="843896" y="3937917"/>
            <a:ext cx="10515600" cy="491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i="1">
                <a:latin typeface="Avenir Next LT Pro"/>
              </a:rPr>
              <a:t>Des questions ?</a:t>
            </a:r>
            <a:endParaRPr lang="fr-FR" sz="3200" i="1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8C6D630-3168-AB5A-08DF-BD2275E6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79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62760-90BB-B4B5-E70D-446C1507B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Etat des lieux – Quelques chiffres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534AD6-F190-36D9-6F31-4FEEC8994D94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313476-4720-A474-AFC2-BA090D5B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5</a:t>
            </a:fld>
            <a:endParaRPr lang="fr-FR"/>
          </a:p>
        </p:txBody>
      </p:sp>
      <p:pic>
        <p:nvPicPr>
          <p:cNvPr id="6" name="Image 5" descr="Une image contenant texte, capture d’écran, Police, logo&#10;&#10;Le contenu généré par l’IA peut être incorrect.">
            <a:extLst>
              <a:ext uri="{FF2B5EF4-FFF2-40B4-BE49-F238E27FC236}">
                <a16:creationId xmlns:a16="http://schemas.microsoft.com/office/drawing/2014/main" id="{31CD9109-70FE-0506-DCDA-2DC57BAF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21" y="2699800"/>
            <a:ext cx="3038476" cy="18912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2C574E9-A08E-5444-F212-68F976863A6D}"/>
              </a:ext>
            </a:extLst>
          </p:cNvPr>
          <p:cNvSpPr/>
          <p:nvPr/>
        </p:nvSpPr>
        <p:spPr>
          <a:xfrm>
            <a:off x="575900" y="1325750"/>
            <a:ext cx="10781302" cy="7950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>
                <a:solidFill>
                  <a:schemeClr val="bg1">
                    <a:lumMod val="49000"/>
                  </a:schemeClr>
                </a:solidFill>
                <a:ea typeface="+mn-lt"/>
                <a:cs typeface="+mn-lt"/>
              </a:rPr>
              <a:t> L'Île-de-France est la région la plus peuplée et la plus urbanisée de France, avec un parc de logements en constante évolution.</a:t>
            </a:r>
            <a:endParaRPr lang="fr-FR" b="1">
              <a:solidFill>
                <a:schemeClr val="bg1">
                  <a:lumMod val="49000"/>
                </a:schemeClr>
              </a:solidFill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9004357-CFCF-0828-EF84-9CC381AF7889}"/>
              </a:ext>
            </a:extLst>
          </p:cNvPr>
          <p:cNvSpPr/>
          <p:nvPr/>
        </p:nvSpPr>
        <p:spPr>
          <a:xfrm>
            <a:off x="3814598" y="2700119"/>
            <a:ext cx="7565027" cy="7882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En 2021, l’Île-de-France compte 5,6 millions de logements, pour 12,42 millions d'habitants 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16DC836-67F6-DF60-8067-7F3FFFE9DA15}"/>
              </a:ext>
            </a:extLst>
          </p:cNvPr>
          <p:cNvSpPr/>
          <p:nvPr/>
        </p:nvSpPr>
        <p:spPr>
          <a:xfrm>
            <a:off x="3814597" y="3802298"/>
            <a:ext cx="7565027" cy="7882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 titre de comparaison, la France compte </a:t>
            </a:r>
            <a:r>
              <a:rPr lang="fr-FR" sz="1400" b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37,16 millions de logements, pour environ 68 millions de français.</a:t>
            </a:r>
            <a:endParaRPr lang="fr-FR" sz="1400" b="1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2D104A9-5F0E-4894-09DE-39749A95E4FD}"/>
              </a:ext>
            </a:extLst>
          </p:cNvPr>
          <p:cNvSpPr/>
          <p:nvPr/>
        </p:nvSpPr>
        <p:spPr>
          <a:xfrm>
            <a:off x="2038668" y="5271821"/>
            <a:ext cx="9318535" cy="80181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>
                <a:solidFill>
                  <a:schemeClr val="bg1">
                    <a:lumMod val="49000"/>
                  </a:schemeClr>
                </a:solidFill>
                <a:ea typeface="+mn-lt"/>
                <a:cs typeface="+mn-lt"/>
              </a:rPr>
              <a:t>La croissance du nombre de logements en </a:t>
            </a:r>
            <a:r>
              <a:rPr lang="fr-FR" b="1" err="1">
                <a:solidFill>
                  <a:schemeClr val="bg1">
                    <a:lumMod val="49000"/>
                  </a:schemeClr>
                </a:solidFill>
                <a:ea typeface="+mn-lt"/>
                <a:cs typeface="+mn-lt"/>
              </a:rPr>
              <a:t>IdF</a:t>
            </a:r>
            <a:r>
              <a:rPr lang="fr-FR" b="1">
                <a:solidFill>
                  <a:schemeClr val="bg1">
                    <a:lumMod val="49000"/>
                  </a:schemeClr>
                </a:solidFill>
                <a:ea typeface="+mn-lt"/>
                <a:cs typeface="+mn-lt"/>
              </a:rPr>
              <a:t> a diminué, passant de 1,3 % par an (2010-2018) à 0,9 % (2018-2024), en raison de la densité urbaine et de la rareté des terrains.</a:t>
            </a:r>
            <a:endParaRPr lang="fr-FR" b="1">
              <a:solidFill>
                <a:schemeClr val="bg1">
                  <a:lumMod val="49000"/>
                </a:schemeClr>
              </a:solidFill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5E9CBFF-75FA-0D91-08CF-C922C0F21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53" y="5197928"/>
            <a:ext cx="967467" cy="87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65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B9572-DDCF-D774-25C6-4385B6D36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7A75C4-79C2-C8C3-9366-3294C3A69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Etat des lieux – Quelques chiffres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F057F5-5AAE-A474-C27B-252F7DA8A43D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511328-E53D-1EF2-1C9C-BA2621EEE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6</a:t>
            </a:fld>
            <a:endParaRPr lang="fr-FR"/>
          </a:p>
        </p:txBody>
      </p:sp>
      <p:sp>
        <p:nvSpPr>
          <p:cNvPr id="9" name="Organigramme : Décision 8">
            <a:extLst>
              <a:ext uri="{FF2B5EF4-FFF2-40B4-BE49-F238E27FC236}">
                <a16:creationId xmlns:a16="http://schemas.microsoft.com/office/drawing/2014/main" id="{7EE31BA3-EDAA-D9CF-1EF2-0EE2556AF4F2}"/>
              </a:ext>
            </a:extLst>
          </p:cNvPr>
          <p:cNvSpPr/>
          <p:nvPr/>
        </p:nvSpPr>
        <p:spPr>
          <a:xfrm>
            <a:off x="674136" y="2953479"/>
            <a:ext cx="2428695" cy="1203395"/>
          </a:xfrm>
          <a:prstGeom prst="flowChartDecisi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20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DEE9E35-A480-C930-D454-FB3D9CB50976}"/>
              </a:ext>
            </a:extLst>
          </p:cNvPr>
          <p:cNvSpPr/>
          <p:nvPr/>
        </p:nvSpPr>
        <p:spPr>
          <a:xfrm>
            <a:off x="671299" y="4448106"/>
            <a:ext cx="2441126" cy="6098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753427C-7AF8-FB6E-F4FD-270A623AE696}"/>
              </a:ext>
            </a:extLst>
          </p:cNvPr>
          <p:cNvSpPr/>
          <p:nvPr/>
        </p:nvSpPr>
        <p:spPr>
          <a:xfrm>
            <a:off x="3317887" y="4448106"/>
            <a:ext cx="2441126" cy="6098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400" b="1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8C0B270-0D49-76C7-D433-E5AC262A8FCE}"/>
              </a:ext>
            </a:extLst>
          </p:cNvPr>
          <p:cNvSpPr/>
          <p:nvPr/>
        </p:nvSpPr>
        <p:spPr>
          <a:xfrm>
            <a:off x="5964477" y="4448106"/>
            <a:ext cx="2441126" cy="6098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8" name="Organigramme : Décision 17">
            <a:extLst>
              <a:ext uri="{FF2B5EF4-FFF2-40B4-BE49-F238E27FC236}">
                <a16:creationId xmlns:a16="http://schemas.microsoft.com/office/drawing/2014/main" id="{A3A01945-5D3A-D49D-E8AC-DBC850300AC6}"/>
              </a:ext>
            </a:extLst>
          </p:cNvPr>
          <p:cNvSpPr/>
          <p:nvPr/>
        </p:nvSpPr>
        <p:spPr>
          <a:xfrm>
            <a:off x="3320724" y="2953479"/>
            <a:ext cx="2428695" cy="1203395"/>
          </a:xfrm>
          <a:prstGeom prst="flowChartDecisi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400"/>
          </a:p>
        </p:txBody>
      </p:sp>
      <p:sp>
        <p:nvSpPr>
          <p:cNvPr id="19" name="Organigramme : Décision 18">
            <a:extLst>
              <a:ext uri="{FF2B5EF4-FFF2-40B4-BE49-F238E27FC236}">
                <a16:creationId xmlns:a16="http://schemas.microsoft.com/office/drawing/2014/main" id="{2E86028A-7D1E-1E4C-1B97-FBF8307BF13D}"/>
              </a:ext>
            </a:extLst>
          </p:cNvPr>
          <p:cNvSpPr/>
          <p:nvPr/>
        </p:nvSpPr>
        <p:spPr>
          <a:xfrm>
            <a:off x="5967314" y="2953479"/>
            <a:ext cx="2428695" cy="1203395"/>
          </a:xfrm>
          <a:prstGeom prst="flowChartDecisi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400"/>
          </a:p>
        </p:txBody>
      </p:sp>
      <p:sp>
        <p:nvSpPr>
          <p:cNvPr id="21" name="ZoneTexte 45">
            <a:extLst>
              <a:ext uri="{FF2B5EF4-FFF2-40B4-BE49-F238E27FC236}">
                <a16:creationId xmlns:a16="http://schemas.microsoft.com/office/drawing/2014/main" id="{805C729C-E521-D127-3EAB-EE8190ADA24C}"/>
              </a:ext>
            </a:extLst>
          </p:cNvPr>
          <p:cNvSpPr txBox="1"/>
          <p:nvPr/>
        </p:nvSpPr>
        <p:spPr>
          <a:xfrm>
            <a:off x="982250" y="3402754"/>
            <a:ext cx="1804611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>
                <a:solidFill>
                  <a:schemeClr val="bg1"/>
                </a:solidFill>
                <a:latin typeface="Avenir Next LT Pro"/>
              </a:rPr>
              <a:t>Paris (75)</a:t>
            </a:r>
            <a:endParaRPr lang="fr-FR"/>
          </a:p>
        </p:txBody>
      </p:sp>
      <p:sp>
        <p:nvSpPr>
          <p:cNvPr id="22" name="ZoneTexte 46">
            <a:extLst>
              <a:ext uri="{FF2B5EF4-FFF2-40B4-BE49-F238E27FC236}">
                <a16:creationId xmlns:a16="http://schemas.microsoft.com/office/drawing/2014/main" id="{601E0359-C6CB-5C01-240E-97084D4B5304}"/>
              </a:ext>
            </a:extLst>
          </p:cNvPr>
          <p:cNvSpPr txBox="1"/>
          <p:nvPr/>
        </p:nvSpPr>
        <p:spPr>
          <a:xfrm>
            <a:off x="3628839" y="3293897"/>
            <a:ext cx="1804611" cy="55399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b="1">
                <a:solidFill>
                  <a:schemeClr val="bg1"/>
                </a:solidFill>
                <a:latin typeface="Aptos"/>
              </a:rPr>
              <a:t>Hauts-de-Seine (92), Seine-Saint-Denis (93),Val-de-Marne (94)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23" name="ZoneTexte 47">
            <a:extLst>
              <a:ext uri="{FF2B5EF4-FFF2-40B4-BE49-F238E27FC236}">
                <a16:creationId xmlns:a16="http://schemas.microsoft.com/office/drawing/2014/main" id="{06B7E2F8-A11C-EFC3-7844-0384196DF58F}"/>
              </a:ext>
            </a:extLst>
          </p:cNvPr>
          <p:cNvSpPr txBox="1"/>
          <p:nvPr/>
        </p:nvSpPr>
        <p:spPr>
          <a:xfrm>
            <a:off x="6275428" y="3293897"/>
            <a:ext cx="1804611" cy="55399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b="1">
                <a:solidFill>
                  <a:schemeClr val="bg1"/>
                </a:solidFill>
                <a:latin typeface="Aptos"/>
              </a:rPr>
              <a:t>Essonne (91), Yvelines (78), Seine-et-Marne (77), Val-d'Oise (95)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29" name="Flèche : bas 28">
            <a:extLst>
              <a:ext uri="{FF2B5EF4-FFF2-40B4-BE49-F238E27FC236}">
                <a16:creationId xmlns:a16="http://schemas.microsoft.com/office/drawing/2014/main" id="{41232227-DB75-4EB2-0149-C4EC37D05FF8}"/>
              </a:ext>
            </a:extLst>
          </p:cNvPr>
          <p:cNvSpPr/>
          <p:nvPr/>
        </p:nvSpPr>
        <p:spPr>
          <a:xfrm>
            <a:off x="1781027" y="4157639"/>
            <a:ext cx="224544" cy="29418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30" name="Flèche : bas 29">
            <a:extLst>
              <a:ext uri="{FF2B5EF4-FFF2-40B4-BE49-F238E27FC236}">
                <a16:creationId xmlns:a16="http://schemas.microsoft.com/office/drawing/2014/main" id="{B6B9465F-3BF2-8549-09A0-3EA42BF16A05}"/>
              </a:ext>
            </a:extLst>
          </p:cNvPr>
          <p:cNvSpPr/>
          <p:nvPr/>
        </p:nvSpPr>
        <p:spPr>
          <a:xfrm>
            <a:off x="4420812" y="4157638"/>
            <a:ext cx="224544" cy="29418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31" name="Flèche : bas 30">
            <a:extLst>
              <a:ext uri="{FF2B5EF4-FFF2-40B4-BE49-F238E27FC236}">
                <a16:creationId xmlns:a16="http://schemas.microsoft.com/office/drawing/2014/main" id="{1759385F-365C-CDD2-FC39-4D49C6F1B035}"/>
              </a:ext>
            </a:extLst>
          </p:cNvPr>
          <p:cNvSpPr/>
          <p:nvPr/>
        </p:nvSpPr>
        <p:spPr>
          <a:xfrm>
            <a:off x="7067401" y="4157638"/>
            <a:ext cx="224544" cy="29418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33" name="ZoneTexte 59">
            <a:extLst>
              <a:ext uri="{FF2B5EF4-FFF2-40B4-BE49-F238E27FC236}">
                <a16:creationId xmlns:a16="http://schemas.microsoft.com/office/drawing/2014/main" id="{A3E23F3E-3B5F-434F-A15B-137267FE4E46}"/>
              </a:ext>
            </a:extLst>
          </p:cNvPr>
          <p:cNvSpPr txBox="1"/>
          <p:nvPr/>
        </p:nvSpPr>
        <p:spPr>
          <a:xfrm>
            <a:off x="723713" y="4491266"/>
            <a:ext cx="2334080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>
                <a:solidFill>
                  <a:srgbClr val="525457"/>
                </a:solidFill>
                <a:latin typeface="Avenir Next LT Pro"/>
                <a:ea typeface="+mn-lt"/>
                <a:cs typeface="+mn-lt"/>
              </a:rPr>
              <a:t>Environ 13 000 logements par km²</a:t>
            </a:r>
            <a:endParaRPr lang="fr-FR" sz="1400" b="1">
              <a:solidFill>
                <a:srgbClr val="000000"/>
              </a:solidFill>
              <a:latin typeface="Avenir Next LT Pro"/>
              <a:ea typeface="+mn-lt"/>
              <a:cs typeface="+mn-lt"/>
            </a:endParaRPr>
          </a:p>
          <a:p>
            <a:pPr algn="ctr"/>
            <a:endParaRPr lang="fr-FR" sz="1400" b="1">
              <a:solidFill>
                <a:srgbClr val="7F7F7F"/>
              </a:solidFill>
              <a:latin typeface="Avenir Next LT Pro"/>
            </a:endParaRPr>
          </a:p>
        </p:txBody>
      </p:sp>
      <p:sp>
        <p:nvSpPr>
          <p:cNvPr id="35" name="ZoneTexte 62">
            <a:extLst>
              <a:ext uri="{FF2B5EF4-FFF2-40B4-BE49-F238E27FC236}">
                <a16:creationId xmlns:a16="http://schemas.microsoft.com/office/drawing/2014/main" id="{AD03BA0F-DBA3-E6C1-59CC-A7FE5559A38A}"/>
              </a:ext>
            </a:extLst>
          </p:cNvPr>
          <p:cNvSpPr txBox="1"/>
          <p:nvPr/>
        </p:nvSpPr>
        <p:spPr>
          <a:xfrm>
            <a:off x="3370302" y="4491266"/>
            <a:ext cx="2334080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>
                <a:solidFill>
                  <a:srgbClr val="525457"/>
                </a:solidFill>
                <a:latin typeface="Avenir Next LT Pro"/>
                <a:ea typeface="+mn-lt"/>
                <a:cs typeface="+mn-lt"/>
              </a:rPr>
              <a:t>Environ 6 500 logements par km²</a:t>
            </a:r>
            <a:endParaRPr lang="fr-FR" sz="1400" b="1">
              <a:latin typeface="Avenir Next LT Pro"/>
            </a:endParaRPr>
          </a:p>
        </p:txBody>
      </p:sp>
      <p:sp>
        <p:nvSpPr>
          <p:cNvPr id="37" name="ZoneTexte 64">
            <a:extLst>
              <a:ext uri="{FF2B5EF4-FFF2-40B4-BE49-F238E27FC236}">
                <a16:creationId xmlns:a16="http://schemas.microsoft.com/office/drawing/2014/main" id="{B8DA8DFC-42CF-4413-48D0-69BD784C605F}"/>
              </a:ext>
            </a:extLst>
          </p:cNvPr>
          <p:cNvSpPr txBox="1"/>
          <p:nvPr/>
        </p:nvSpPr>
        <p:spPr>
          <a:xfrm>
            <a:off x="6016890" y="4491266"/>
            <a:ext cx="2334080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>
                <a:solidFill>
                  <a:srgbClr val="525457"/>
                </a:solidFill>
                <a:latin typeface="Avenir Next LT Pro"/>
                <a:ea typeface="+mn-lt"/>
                <a:cs typeface="+mn-lt"/>
              </a:rPr>
              <a:t>Environ 1 500 logements par km²</a:t>
            </a:r>
            <a:endParaRPr lang="fr-FR" sz="1400" b="1">
              <a:latin typeface="Avenir Next LT Pro"/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3A005A90-9215-DE31-9676-4B312D3012C8}"/>
              </a:ext>
            </a:extLst>
          </p:cNvPr>
          <p:cNvSpPr/>
          <p:nvPr/>
        </p:nvSpPr>
        <p:spPr>
          <a:xfrm>
            <a:off x="671151" y="1713553"/>
            <a:ext cx="7733302" cy="7950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>
                <a:solidFill>
                  <a:schemeClr val="bg1">
                    <a:lumMod val="49000"/>
                  </a:schemeClr>
                </a:solidFill>
                <a:ea typeface="+mn-lt"/>
                <a:cs typeface="+mn-lt"/>
              </a:rPr>
              <a:t>Les densités sont-elles très différentes entre les départements ? </a:t>
            </a:r>
            <a:endParaRPr lang="fr-FR">
              <a:solidFill>
                <a:schemeClr val="bg1">
                  <a:lumMod val="49000"/>
                </a:schemeClr>
              </a:solidFill>
            </a:endParaRPr>
          </a:p>
        </p:txBody>
      </p:sp>
      <p:pic>
        <p:nvPicPr>
          <p:cNvPr id="43" name="Image 42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D327D68A-829E-C606-3B5C-CC2B16F02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209" y="1946137"/>
            <a:ext cx="3010946" cy="29092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2ED12A8F-3080-6079-4670-A41BABA77A12}"/>
              </a:ext>
            </a:extLst>
          </p:cNvPr>
          <p:cNvSpPr/>
          <p:nvPr/>
        </p:nvSpPr>
        <p:spPr>
          <a:xfrm>
            <a:off x="671150" y="5557571"/>
            <a:ext cx="10781302" cy="7950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>
                <a:solidFill>
                  <a:schemeClr val="bg1">
                    <a:lumMod val="49000"/>
                  </a:schemeClr>
                </a:solidFill>
                <a:ea typeface="+mn-lt"/>
                <a:cs typeface="+mn-lt"/>
              </a:rPr>
              <a:t>90% des logements sont des résidences principales, 3% des résidences secondaires, et 7% de logements vacants !</a:t>
            </a:r>
            <a:endParaRPr lang="fr-FR">
              <a:solidFill>
                <a:schemeClr val="bg1">
                  <a:lumMod val="4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86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B20CF-4E45-6217-D8A8-796966213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9009BC-B554-0A1F-5201-CB2E6FF2F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Etat des lieux – Quelques chiffres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718766-ECD4-43D8-53F6-6263B61EE6CA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EAD3A1-CC57-0E55-8687-E16190522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7</a:t>
            </a:fld>
            <a:endParaRPr lang="fr-FR"/>
          </a:p>
        </p:txBody>
      </p:sp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FFFA2D1D-C903-5668-D166-56540BEA6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906" y="2448636"/>
            <a:ext cx="3665539" cy="29249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 6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CF1DFDAE-3B30-4C9F-44BF-2ED59A09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885" y="2450645"/>
            <a:ext cx="3581400" cy="29214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4CADB64-28A0-E58C-12C3-906FBFCA898A}"/>
              </a:ext>
            </a:extLst>
          </p:cNvPr>
          <p:cNvSpPr/>
          <p:nvPr/>
        </p:nvSpPr>
        <p:spPr>
          <a:xfrm>
            <a:off x="2297401" y="1427852"/>
            <a:ext cx="7565027" cy="7882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/>
              <a:t>En termes de type de logement, mais aussi d'âge ...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6B79520-0C08-F6B0-9A1F-CDC39281CF12}"/>
              </a:ext>
            </a:extLst>
          </p:cNvPr>
          <p:cNvSpPr/>
          <p:nvPr/>
        </p:nvSpPr>
        <p:spPr>
          <a:xfrm>
            <a:off x="705168" y="5557571"/>
            <a:ext cx="10781302" cy="7950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>
                <a:solidFill>
                  <a:schemeClr val="bg1">
                    <a:lumMod val="49000"/>
                  </a:schemeClr>
                </a:solidFill>
              </a:rPr>
              <a:t>Avec une moyenne d'âge de 51 ans en Île-de-France, </a:t>
            </a:r>
            <a:r>
              <a:rPr lang="fr-FR" b="1">
                <a:solidFill>
                  <a:schemeClr val="bg1">
                    <a:lumMod val="49000"/>
                  </a:schemeClr>
                </a:solidFill>
                <a:ea typeface="+mn-lt"/>
                <a:cs typeface="+mn-lt"/>
              </a:rPr>
              <a:t>la part des ménages propriétaires continue de progresser après 40 ans, mais de moins en moins rapidement ! </a:t>
            </a:r>
            <a:endParaRPr lang="fr-FR" b="1">
              <a:solidFill>
                <a:schemeClr val="bg1">
                  <a:lumMod val="49000"/>
                </a:schemeClr>
              </a:solidFill>
            </a:endParaRPr>
          </a:p>
        </p:txBody>
      </p:sp>
      <p:pic>
        <p:nvPicPr>
          <p:cNvPr id="18" name="Graphique 93" descr="Ville avec un remplissage uni">
            <a:extLst>
              <a:ext uri="{FF2B5EF4-FFF2-40B4-BE49-F238E27FC236}">
                <a16:creationId xmlns:a16="http://schemas.microsoft.com/office/drawing/2014/main" id="{6220FE08-1D3A-10F0-2FB8-8D402CC23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2459" y="2740025"/>
            <a:ext cx="1061356" cy="105119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E68A518-1817-89FD-F8F5-F4CAB08369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1864" y="3789590"/>
            <a:ext cx="639536" cy="673553"/>
          </a:xfrm>
          <a:prstGeom prst="rect">
            <a:avLst/>
          </a:prstGeom>
        </p:spPr>
      </p:pic>
      <p:pic>
        <p:nvPicPr>
          <p:cNvPr id="20" name="Image 19" descr="Une image contenant croquis, dessin, conception, art&#10;&#10;Le contenu généré par l’IA peut être incorrect.">
            <a:extLst>
              <a:ext uri="{FF2B5EF4-FFF2-40B4-BE49-F238E27FC236}">
                <a16:creationId xmlns:a16="http://schemas.microsoft.com/office/drawing/2014/main" id="{0614DCB4-006D-3998-BB62-1194BADCD4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0272" y="4249067"/>
            <a:ext cx="917059" cy="91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22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B5EDC-0937-0964-A186-F4576103A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0C2FFF-2408-9F21-0BE7-B793238AE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Etat des lieux – Quelques chiffres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83B0B8-4C47-6A74-92D1-99265C666FF8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D7E7E2-2366-01DA-C60A-8F701595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8</a:t>
            </a:fld>
            <a:endParaRPr lang="fr-FR"/>
          </a:p>
        </p:txBody>
      </p:sp>
      <p:pic>
        <p:nvPicPr>
          <p:cNvPr id="6" name="Image 5" descr="Une image contenant texte, capture d’écran, Police, Parallèle&#10;&#10;Le contenu généré par l’IA peut être incorrect.">
            <a:extLst>
              <a:ext uri="{FF2B5EF4-FFF2-40B4-BE49-F238E27FC236}">
                <a16:creationId xmlns:a16="http://schemas.microsoft.com/office/drawing/2014/main" id="{7BE524D2-CB3C-5AA9-9D0A-C24D7AAEA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717" y="2485578"/>
            <a:ext cx="2939491" cy="35617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24FAD05-45ED-194C-9F40-30D425015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417" y="3500207"/>
            <a:ext cx="3118135" cy="15256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418A60C-7F72-485B-C5FD-81235074592D}"/>
              </a:ext>
            </a:extLst>
          </p:cNvPr>
          <p:cNvSpPr/>
          <p:nvPr/>
        </p:nvSpPr>
        <p:spPr>
          <a:xfrm>
            <a:off x="705168" y="1318946"/>
            <a:ext cx="10781302" cy="7950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>
                <a:solidFill>
                  <a:schemeClr val="bg1">
                    <a:lumMod val="49000"/>
                  </a:schemeClr>
                </a:solidFill>
              </a:rPr>
              <a:t>Une répartition des types de logements disparates, mais relativement constante </a:t>
            </a:r>
            <a:endParaRPr lang="fr-FR">
              <a:solidFill>
                <a:schemeClr val="bg1">
                  <a:lumMod val="49000"/>
                </a:schemeClr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B667D4C-8DB4-048E-6FDB-270C9831973D}"/>
              </a:ext>
            </a:extLst>
          </p:cNvPr>
          <p:cNvSpPr/>
          <p:nvPr/>
        </p:nvSpPr>
        <p:spPr>
          <a:xfrm>
            <a:off x="650937" y="5367119"/>
            <a:ext cx="7449366" cy="6521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/>
              <a:t>76% des franciliens éligibles aux logements sociaux à Paris selon </a:t>
            </a:r>
            <a:r>
              <a:rPr lang="fr-FR" b="1">
                <a:ea typeface="+mn-lt"/>
                <a:cs typeface="+mn-lt"/>
              </a:rPr>
              <a:t>l'Observatoire du logement en Île-de-France (AORIF)</a:t>
            </a:r>
            <a:endParaRPr lang="fr-FR" b="1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D2D97D8-5811-4FA4-E409-ACF73F8E7964}"/>
              </a:ext>
            </a:extLst>
          </p:cNvPr>
          <p:cNvSpPr/>
          <p:nvPr/>
        </p:nvSpPr>
        <p:spPr>
          <a:xfrm>
            <a:off x="705365" y="2482405"/>
            <a:ext cx="7449366" cy="6453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/>
              <a:t>Prix du logement social 3x inférieur au prix des logements privés</a:t>
            </a:r>
          </a:p>
        </p:txBody>
      </p:sp>
      <p:pic>
        <p:nvPicPr>
          <p:cNvPr id="22" name="Image 2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9CE9FB3-8CA7-3A52-E10C-C8CEF8A4D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25" y="3617252"/>
            <a:ext cx="1173126" cy="1164267"/>
          </a:xfrm>
          <a:prstGeom prst="rect">
            <a:avLst/>
          </a:prstGeom>
        </p:spPr>
      </p:pic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066B7238-2269-6208-2C73-27D55DB57342}"/>
              </a:ext>
            </a:extLst>
          </p:cNvPr>
          <p:cNvSpPr/>
          <p:nvPr/>
        </p:nvSpPr>
        <p:spPr>
          <a:xfrm rot="13620000">
            <a:off x="2366134" y="3089478"/>
            <a:ext cx="272169" cy="879288"/>
          </a:xfrm>
          <a:prstGeom prst="downArrow">
            <a:avLst/>
          </a:prstGeom>
          <a:solidFill>
            <a:srgbClr val="0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5" name="Flèche : bas 24">
            <a:extLst>
              <a:ext uri="{FF2B5EF4-FFF2-40B4-BE49-F238E27FC236}">
                <a16:creationId xmlns:a16="http://schemas.microsoft.com/office/drawing/2014/main" id="{9CFBDBF1-DF67-BB35-C20B-25BA5A76831C}"/>
              </a:ext>
            </a:extLst>
          </p:cNvPr>
          <p:cNvSpPr/>
          <p:nvPr/>
        </p:nvSpPr>
        <p:spPr>
          <a:xfrm rot="-2820000">
            <a:off x="2366134" y="4525031"/>
            <a:ext cx="272169" cy="879288"/>
          </a:xfrm>
          <a:prstGeom prst="downArrow">
            <a:avLst/>
          </a:prstGeom>
          <a:solidFill>
            <a:srgbClr val="0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6" name="Flèche : bas 25">
            <a:extLst>
              <a:ext uri="{FF2B5EF4-FFF2-40B4-BE49-F238E27FC236}">
                <a16:creationId xmlns:a16="http://schemas.microsoft.com/office/drawing/2014/main" id="{8D74D3D4-DE77-4334-F23C-5A4E90C7DE92}"/>
              </a:ext>
            </a:extLst>
          </p:cNvPr>
          <p:cNvSpPr/>
          <p:nvPr/>
        </p:nvSpPr>
        <p:spPr>
          <a:xfrm rot="-5400000">
            <a:off x="2937634" y="3450066"/>
            <a:ext cx="299383" cy="1505216"/>
          </a:xfrm>
          <a:prstGeom prst="downArrow">
            <a:avLst/>
          </a:prstGeom>
          <a:solidFill>
            <a:srgbClr val="0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352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34834-C171-D30A-2E4B-28A206121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0D9DBD-50B5-FDE7-AD6B-CA3583E96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10515600" cy="1325563"/>
          </a:xfrm>
        </p:spPr>
        <p:txBody>
          <a:bodyPr/>
          <a:lstStyle/>
          <a:p>
            <a:r>
              <a:rPr lang="fr-FR">
                <a:latin typeface="Avenir Next LT Pro"/>
              </a:rPr>
              <a:t>Etat des lieux – Quelques chiffres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00D42-D3F4-3733-ED27-9E4F5F40076D}"/>
              </a:ext>
            </a:extLst>
          </p:cNvPr>
          <p:cNvSpPr/>
          <p:nvPr/>
        </p:nvSpPr>
        <p:spPr>
          <a:xfrm>
            <a:off x="-1" y="1002082"/>
            <a:ext cx="1304794" cy="835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080D30-62AB-EB51-678A-FDDE13FB1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9</a:t>
            </a:fld>
            <a:endParaRPr lang="fr-FR"/>
          </a:p>
        </p:txBody>
      </p:sp>
      <p:pic>
        <p:nvPicPr>
          <p:cNvPr id="7" name="Image 6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A5591A9F-D19B-170D-01D7-1A327227C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33" y="1325749"/>
            <a:ext cx="3929210" cy="35363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 descr="Une image contenant texte, capture d’écran, ligne, Tracé&#10;&#10;Le contenu généré par l’IA peut être incorrect.">
            <a:extLst>
              <a:ext uri="{FF2B5EF4-FFF2-40B4-BE49-F238E27FC236}">
                <a16:creationId xmlns:a16="http://schemas.microsoft.com/office/drawing/2014/main" id="{A586FC3C-7100-8D6E-3ED1-2B76EE9F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102" y="2406776"/>
            <a:ext cx="4375454" cy="28566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6ABE590-1765-E9E7-6CC3-060C7ACAD07C}"/>
              </a:ext>
            </a:extLst>
          </p:cNvPr>
          <p:cNvSpPr/>
          <p:nvPr/>
        </p:nvSpPr>
        <p:spPr>
          <a:xfrm>
            <a:off x="4521973" y="1318946"/>
            <a:ext cx="7182213" cy="7950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>
                <a:solidFill>
                  <a:srgbClr val="FFFFFF"/>
                </a:solidFill>
                <a:ea typeface="+mn-lt"/>
                <a:cs typeface="+mn-lt"/>
              </a:rPr>
              <a:t>Les taux de vacances des logements sont relativement élevés, mais demeurent constants ces dernières années</a:t>
            </a:r>
            <a:endParaRPr lang="fr-FR">
              <a:solidFill>
                <a:srgbClr val="FFFFFF"/>
              </a:solidFill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CE3647E-51C5-F2A5-4C86-E44BEFB11E83}"/>
              </a:ext>
            </a:extLst>
          </p:cNvPr>
          <p:cNvSpPr/>
          <p:nvPr/>
        </p:nvSpPr>
        <p:spPr>
          <a:xfrm>
            <a:off x="1698489" y="5557571"/>
            <a:ext cx="9787981" cy="7950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>
                <a:solidFill>
                  <a:schemeClr val="bg1">
                    <a:lumMod val="49000"/>
                  </a:schemeClr>
                </a:solidFill>
              </a:rPr>
              <a:t>A titre de comparaison, le taux de vacance des bureaux était de 10% en 2024 ! </a:t>
            </a:r>
          </a:p>
        </p:txBody>
      </p:sp>
      <p:pic>
        <p:nvPicPr>
          <p:cNvPr id="19" name="Image 1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AD3D4C4-FAF1-6119-4E05-4D64E3901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10" y="5476874"/>
            <a:ext cx="967467" cy="87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644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40</Slides>
  <Notes>19</Notes>
  <HiddenSlides>3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Thème Office</vt:lpstr>
      <vt:lpstr>Logement en  Ile-de-France</vt:lpstr>
      <vt:lpstr>Sommaire</vt:lpstr>
      <vt:lpstr>Introduction </vt:lpstr>
      <vt:lpstr>Etat des Lieux</vt:lpstr>
      <vt:lpstr>Etat des lieux – Quelques chiffres</vt:lpstr>
      <vt:lpstr>Etat des lieux – Quelques chiffres</vt:lpstr>
      <vt:lpstr>Etat des lieux – Quelques chiffres</vt:lpstr>
      <vt:lpstr>Etat des lieux – Quelques chiffres</vt:lpstr>
      <vt:lpstr>Etat des lieux – Quelques chiffres</vt:lpstr>
      <vt:lpstr>Projections futures - Différents Scénarios</vt:lpstr>
      <vt:lpstr>Projections futures</vt:lpstr>
      <vt:lpstr>Et le prix des logements ? </vt:lpstr>
      <vt:lpstr>Et le prix des logements ? </vt:lpstr>
      <vt:lpstr>Et le prix des logements ? </vt:lpstr>
      <vt:lpstr>En résumé - Que retenir ?</vt:lpstr>
      <vt:lpstr>Aménagement</vt:lpstr>
      <vt:lpstr>Aménagement - Aperçu historique</vt:lpstr>
      <vt:lpstr>Aménagement - Qui ?</vt:lpstr>
      <vt:lpstr>PowerPoint Presentation</vt:lpstr>
      <vt:lpstr>Aménagement – Où ?</vt:lpstr>
      <vt:lpstr>Aménagement – Où ?</vt:lpstr>
      <vt:lpstr>Amg – Rapport Cour des comptes</vt:lpstr>
      <vt:lpstr>Amg – Rapport Cour des comptes</vt:lpstr>
      <vt:lpstr>Amg – Rapport Cour des comptes</vt:lpstr>
      <vt:lpstr>Amg – Rapport Cour des comptes</vt:lpstr>
      <vt:lpstr>Amg – Rapport Cour des comptes</vt:lpstr>
      <vt:lpstr>Aménagement – En bref</vt:lpstr>
      <vt:lpstr>Logement social et privé</vt:lpstr>
      <vt:lpstr>Logement social en Île-de-France</vt:lpstr>
      <vt:lpstr>Logement social en Île-de-France</vt:lpstr>
      <vt:lpstr>Situation actuelle en Île-de-France</vt:lpstr>
      <vt:lpstr>Logement social en Île-de-France</vt:lpstr>
      <vt:lpstr>Situation actuelle en Île-de-France</vt:lpstr>
      <vt:lpstr>Situation actuelle en Île-de-France</vt:lpstr>
      <vt:lpstr>Situation actuelle en Île-de-France</vt:lpstr>
      <vt:lpstr>Politiques sociales</vt:lpstr>
      <vt:lpstr>Mobilité résidentielle pour le parc social </vt:lpstr>
      <vt:lpstr>Habitat indigne et insalubrité  </vt:lpstr>
      <vt:lpstr>Conclusion</vt:lpstr>
      <vt:lpstr>Merci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2025-03-14T12:49:25Z</dcterms:created>
  <dcterms:modified xsi:type="dcterms:W3CDTF">2025-03-26T09:01:16Z</dcterms:modified>
</cp:coreProperties>
</file>