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79" r:id="rId5"/>
    <p:sldId id="296" r:id="rId6"/>
    <p:sldId id="287" r:id="rId7"/>
    <p:sldId id="311" r:id="rId8"/>
    <p:sldId id="337" r:id="rId9"/>
    <p:sldId id="338" r:id="rId10"/>
    <p:sldId id="339" r:id="rId11"/>
    <p:sldId id="340" r:id="rId12"/>
    <p:sldId id="341" r:id="rId13"/>
    <p:sldId id="342" r:id="rId14"/>
    <p:sldId id="343" r:id="rId15"/>
    <p:sldId id="344" r:id="rId16"/>
    <p:sldId id="345" r:id="rId17"/>
    <p:sldId id="346" r:id="rId18"/>
    <p:sldId id="285" r:id="rId19"/>
    <p:sldId id="302" r:id="rId20"/>
    <p:sldId id="298" r:id="rId21"/>
    <p:sldId id="308" r:id="rId22"/>
    <p:sldId id="307" r:id="rId23"/>
    <p:sldId id="309" r:id="rId24"/>
    <p:sldId id="306" r:id="rId25"/>
    <p:sldId id="320" r:id="rId26"/>
    <p:sldId id="354" r:id="rId27"/>
    <p:sldId id="319" r:id="rId28"/>
    <p:sldId id="321" r:id="rId29"/>
    <p:sldId id="313" r:id="rId30"/>
    <p:sldId id="314" r:id="rId31"/>
    <p:sldId id="336" r:id="rId32"/>
    <p:sldId id="351" r:id="rId33"/>
    <p:sldId id="352" r:id="rId34"/>
    <p:sldId id="353" r:id="rId35"/>
    <p:sldId id="349" r:id="rId36"/>
    <p:sldId id="355" r:id="rId37"/>
    <p:sldId id="315" r:id="rId38"/>
    <p:sldId id="316" r:id="rId39"/>
    <p:sldId id="347" r:id="rId40"/>
    <p:sldId id="276" r:id="rId41"/>
  </p:sldIdLst>
  <p:sldSz cx="12192000" cy="6858000"/>
  <p:notesSz cx="6858000" cy="9144000"/>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2E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BEBD62-BE65-49AD-9D21-88B63463FB67}" v="1452" dt="2025-06-04T17:12:41.413"/>
    <p1510:client id="{2C0CE413-405A-488D-80AE-46C01063F1A4}" v="987" dt="2025-06-04T21:12:56.811"/>
    <p1510:client id="{6BF01FAA-F397-9C1C-E2AC-D12453729B0C}" v="857" dt="2025-06-04T07:46:35.140"/>
    <p1510:client id="{C38DFF8E-221A-87FD-21A2-90FF1871B038}" v="350" dt="2025-06-04T04:46:16.955"/>
    <p1510:client id="{FA8930F3-CF57-983F-B5CB-CEC40085DDF3}" v="215" dt="2025-06-04T09:10:25.734"/>
  </p1510:revLst>
</p1510:revInfo>
</file>

<file path=ppt/tableStyles.xml><?xml version="1.0" encoding="utf-8"?>
<a:tblStyleLst xmlns:a="http://schemas.openxmlformats.org/drawingml/2006/main" def="{5C22544A-7EE6-4342-B048-85BDC9FD1C3A}">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ABDDC8EE-67F8-6D4D-85E7-526CB3E162A2}"/>
    <pc:docChg chg="modSld">
      <pc:chgData name="" userId="" providerId="" clId="Web-{ABDDC8EE-67F8-6D4D-85E7-526CB3E162A2}" dt="2025-06-03T13:24:36.512" v="3" actId="20577"/>
      <pc:docMkLst>
        <pc:docMk/>
      </pc:docMkLst>
      <pc:sldChg chg="modSp">
        <pc:chgData name="" userId="" providerId="" clId="Web-{ABDDC8EE-67F8-6D4D-85E7-526CB3E162A2}" dt="2025-06-03T13:24:36.512" v="3" actId="20577"/>
        <pc:sldMkLst>
          <pc:docMk/>
          <pc:sldMk cId="93465238" sldId="279"/>
        </pc:sldMkLst>
        <pc:spChg chg="mod">
          <ac:chgData name="" userId="" providerId="" clId="Web-{ABDDC8EE-67F8-6D4D-85E7-526CB3E162A2}" dt="2025-06-03T13:24:36.512" v="3" actId="20577"/>
          <ac:spMkLst>
            <pc:docMk/>
            <pc:sldMk cId="93465238" sldId="279"/>
            <ac:spMk id="8" creationId="{6BBE0348-1527-4055-BA8A-E2754222743D}"/>
          </ac:spMkLst>
        </pc:spChg>
      </pc:sldChg>
    </pc:docChg>
  </pc:docChgLst>
  <pc:docChgLst>
    <pc:chgData name="Lisa TAGNIT HAMMOU" userId="b8ab7d08-7d51-4b4f-b281-4375274cf117" providerId="ADAL" clId="{2C0CE413-405A-488D-80AE-46C01063F1A4}"/>
    <pc:docChg chg="undo custSel addSld modSld">
      <pc:chgData name="Lisa TAGNIT HAMMOU" userId="b8ab7d08-7d51-4b4f-b281-4375274cf117" providerId="ADAL" clId="{2C0CE413-405A-488D-80AE-46C01063F1A4}" dt="2025-06-04T21:14:54.112" v="2087" actId="20577"/>
      <pc:docMkLst>
        <pc:docMk/>
      </pc:docMkLst>
      <pc:sldChg chg="addSp delSp modSp mod delAnim modAnim">
        <pc:chgData name="Lisa TAGNIT HAMMOU" userId="b8ab7d08-7d51-4b4f-b281-4375274cf117" providerId="ADAL" clId="{2C0CE413-405A-488D-80AE-46C01063F1A4}" dt="2025-06-04T21:13:02.827" v="2038" actId="1076"/>
        <pc:sldMkLst>
          <pc:docMk/>
          <pc:sldMk cId="572847759" sldId="314"/>
        </pc:sldMkLst>
        <pc:spChg chg="del">
          <ac:chgData name="Lisa TAGNIT HAMMOU" userId="b8ab7d08-7d51-4b4f-b281-4375274cf117" providerId="ADAL" clId="{2C0CE413-405A-488D-80AE-46C01063F1A4}" dt="2025-06-04T07:49:52.930" v="1" actId="478"/>
          <ac:spMkLst>
            <pc:docMk/>
            <pc:sldMk cId="572847759" sldId="314"/>
            <ac:spMk id="2" creationId="{B7355471-7B5F-D623-C48E-EE5030D0D754}"/>
          </ac:spMkLst>
        </pc:spChg>
        <pc:spChg chg="add mod">
          <ac:chgData name="Lisa TAGNIT HAMMOU" userId="b8ab7d08-7d51-4b4f-b281-4375274cf117" providerId="ADAL" clId="{2C0CE413-405A-488D-80AE-46C01063F1A4}" dt="2025-06-04T21:13:02.827" v="2038" actId="1076"/>
          <ac:spMkLst>
            <pc:docMk/>
            <pc:sldMk cId="572847759" sldId="314"/>
            <ac:spMk id="6" creationId="{C6F2819B-A370-0CED-87F3-52E94066B099}"/>
          </ac:spMkLst>
        </pc:spChg>
        <pc:spChg chg="del">
          <ac:chgData name="Lisa TAGNIT HAMMOU" userId="b8ab7d08-7d51-4b4f-b281-4375274cf117" providerId="ADAL" clId="{2C0CE413-405A-488D-80AE-46C01063F1A4}" dt="2025-06-04T07:49:51.282" v="0" actId="478"/>
          <ac:spMkLst>
            <pc:docMk/>
            <pc:sldMk cId="572847759" sldId="314"/>
            <ac:spMk id="7" creationId="{6DA18465-DC33-21B9-D5B8-CFA0F0BF6D12}"/>
          </ac:spMkLst>
        </pc:spChg>
        <pc:cxnChg chg="add del">
          <ac:chgData name="Lisa TAGNIT HAMMOU" userId="b8ab7d08-7d51-4b4f-b281-4375274cf117" providerId="ADAL" clId="{2C0CE413-405A-488D-80AE-46C01063F1A4}" dt="2025-06-04T21:12:25.929" v="2033" actId="478"/>
          <ac:cxnSpMkLst>
            <pc:docMk/>
            <pc:sldMk cId="572847759" sldId="314"/>
            <ac:cxnSpMk id="8" creationId="{01446EE0-E9E2-BD3A-73F8-6AF7D91949CD}"/>
          </ac:cxnSpMkLst>
        </pc:cxnChg>
      </pc:sldChg>
      <pc:sldChg chg="modSp">
        <pc:chgData name="Lisa TAGNIT HAMMOU" userId="b8ab7d08-7d51-4b4f-b281-4375274cf117" providerId="ADAL" clId="{2C0CE413-405A-488D-80AE-46C01063F1A4}" dt="2025-06-04T08:00:35.846" v="506" actId="12100"/>
        <pc:sldMkLst>
          <pc:docMk/>
          <pc:sldMk cId="154411220" sldId="316"/>
        </pc:sldMkLst>
        <pc:graphicFrameChg chg="mod">
          <ac:chgData name="Lisa TAGNIT HAMMOU" userId="b8ab7d08-7d51-4b4f-b281-4375274cf117" providerId="ADAL" clId="{2C0CE413-405A-488D-80AE-46C01063F1A4}" dt="2025-06-04T08:00:35.846" v="506" actId="12100"/>
          <ac:graphicFrameMkLst>
            <pc:docMk/>
            <pc:sldMk cId="154411220" sldId="316"/>
            <ac:graphicFrameMk id="2" creationId="{5A487BD0-FABC-2CAF-B30C-A39FC06FF42B}"/>
          </ac:graphicFrameMkLst>
        </pc:graphicFrameChg>
      </pc:sldChg>
      <pc:sldChg chg="modSp mod modNotesTx">
        <pc:chgData name="Lisa TAGNIT HAMMOU" userId="b8ab7d08-7d51-4b4f-b281-4375274cf117" providerId="ADAL" clId="{2C0CE413-405A-488D-80AE-46C01063F1A4}" dt="2025-06-04T08:07:14.020" v="873" actId="20577"/>
        <pc:sldMkLst>
          <pc:docMk/>
          <pc:sldMk cId="1918547332" sldId="349"/>
        </pc:sldMkLst>
        <pc:spChg chg="mod">
          <ac:chgData name="Lisa TAGNIT HAMMOU" userId="b8ab7d08-7d51-4b4f-b281-4375274cf117" providerId="ADAL" clId="{2C0CE413-405A-488D-80AE-46C01063F1A4}" dt="2025-06-04T07:58:21.945" v="504" actId="20577"/>
          <ac:spMkLst>
            <pc:docMk/>
            <pc:sldMk cId="1918547332" sldId="349"/>
            <ac:spMk id="3" creationId="{8E2511FF-1E83-F15D-AC15-494F6D504C07}"/>
          </ac:spMkLst>
        </pc:spChg>
      </pc:sldChg>
      <pc:sldChg chg="modSp mod modNotesTx">
        <pc:chgData name="Lisa TAGNIT HAMMOU" userId="b8ab7d08-7d51-4b4f-b281-4375274cf117" providerId="ADAL" clId="{2C0CE413-405A-488D-80AE-46C01063F1A4}" dt="2025-06-04T09:13:37.799" v="930" actId="5793"/>
        <pc:sldMkLst>
          <pc:docMk/>
          <pc:sldMk cId="1397702253" sldId="351"/>
        </pc:sldMkLst>
        <pc:spChg chg="mod">
          <ac:chgData name="Lisa TAGNIT HAMMOU" userId="b8ab7d08-7d51-4b4f-b281-4375274cf117" providerId="ADAL" clId="{2C0CE413-405A-488D-80AE-46C01063F1A4}" dt="2025-06-04T08:18:49.125" v="922" actId="20577"/>
          <ac:spMkLst>
            <pc:docMk/>
            <pc:sldMk cId="1397702253" sldId="351"/>
            <ac:spMk id="3" creationId="{92CBD156-ABA1-2DC2-0F11-48635916A625}"/>
          </ac:spMkLst>
        </pc:spChg>
      </pc:sldChg>
      <pc:sldChg chg="modSp mod modNotesTx">
        <pc:chgData name="Lisa TAGNIT HAMMOU" userId="b8ab7d08-7d51-4b4f-b281-4375274cf117" providerId="ADAL" clId="{2C0CE413-405A-488D-80AE-46C01063F1A4}" dt="2025-06-04T08:18:28.167" v="914" actId="1076"/>
        <pc:sldMkLst>
          <pc:docMk/>
          <pc:sldMk cId="629166394" sldId="352"/>
        </pc:sldMkLst>
        <pc:spChg chg="mod">
          <ac:chgData name="Lisa TAGNIT HAMMOU" userId="b8ab7d08-7d51-4b4f-b281-4375274cf117" providerId="ADAL" clId="{2C0CE413-405A-488D-80AE-46C01063F1A4}" dt="2025-06-04T08:16:32.595" v="911" actId="14100"/>
          <ac:spMkLst>
            <pc:docMk/>
            <pc:sldMk cId="629166394" sldId="352"/>
            <ac:spMk id="3" creationId="{529559A2-72A8-63F6-896C-459A75B61EBF}"/>
          </ac:spMkLst>
        </pc:spChg>
        <pc:picChg chg="mod">
          <ac:chgData name="Lisa TAGNIT HAMMOU" userId="b8ab7d08-7d51-4b4f-b281-4375274cf117" providerId="ADAL" clId="{2C0CE413-405A-488D-80AE-46C01063F1A4}" dt="2025-06-04T08:18:28.167" v="914" actId="1076"/>
          <ac:picMkLst>
            <pc:docMk/>
            <pc:sldMk cId="629166394" sldId="352"/>
            <ac:picMk id="4" creationId="{4EEC5648-6597-9EAB-6D10-8B6E99BD80FB}"/>
          </ac:picMkLst>
        </pc:picChg>
        <pc:picChg chg="mod">
          <ac:chgData name="Lisa TAGNIT HAMMOU" userId="b8ab7d08-7d51-4b4f-b281-4375274cf117" providerId="ADAL" clId="{2C0CE413-405A-488D-80AE-46C01063F1A4}" dt="2025-06-04T08:18:28.167" v="914" actId="1076"/>
          <ac:picMkLst>
            <pc:docMk/>
            <pc:sldMk cId="629166394" sldId="352"/>
            <ac:picMk id="1026" creationId="{BC1C0526-7E11-3491-6A4A-38399140921A}"/>
          </ac:picMkLst>
        </pc:picChg>
      </pc:sldChg>
      <pc:sldChg chg="modSp mod modNotesTx">
        <pc:chgData name="Lisa TAGNIT HAMMOU" userId="b8ab7d08-7d51-4b4f-b281-4375274cf117" providerId="ADAL" clId="{2C0CE413-405A-488D-80AE-46C01063F1A4}" dt="2025-06-04T07:57:03.246" v="410" actId="404"/>
        <pc:sldMkLst>
          <pc:docMk/>
          <pc:sldMk cId="1679884411" sldId="353"/>
        </pc:sldMkLst>
        <pc:spChg chg="mod">
          <ac:chgData name="Lisa TAGNIT HAMMOU" userId="b8ab7d08-7d51-4b4f-b281-4375274cf117" providerId="ADAL" clId="{2C0CE413-405A-488D-80AE-46C01063F1A4}" dt="2025-06-04T07:56:35.307" v="407" actId="20577"/>
          <ac:spMkLst>
            <pc:docMk/>
            <pc:sldMk cId="1679884411" sldId="353"/>
            <ac:spMk id="3" creationId="{0001252C-DE52-D9F8-D6C6-49DC20D5A877}"/>
          </ac:spMkLst>
        </pc:spChg>
        <pc:graphicFrameChg chg="mod modGraphic">
          <ac:chgData name="Lisa TAGNIT HAMMOU" userId="b8ab7d08-7d51-4b4f-b281-4375274cf117" providerId="ADAL" clId="{2C0CE413-405A-488D-80AE-46C01063F1A4}" dt="2025-06-04T07:57:03.246" v="410" actId="404"/>
          <ac:graphicFrameMkLst>
            <pc:docMk/>
            <pc:sldMk cId="1679884411" sldId="353"/>
            <ac:graphicFrameMk id="7" creationId="{6C8DEE71-2F19-DABF-6867-5B8A4071ADD0}"/>
          </ac:graphicFrameMkLst>
        </pc:graphicFrameChg>
      </pc:sldChg>
      <pc:sldChg chg="addSp delSp modSp add mod">
        <pc:chgData name="Lisa TAGNIT HAMMOU" userId="b8ab7d08-7d51-4b4f-b281-4375274cf117" providerId="ADAL" clId="{2C0CE413-405A-488D-80AE-46C01063F1A4}" dt="2025-06-04T21:14:54.112" v="2087" actId="20577"/>
        <pc:sldMkLst>
          <pc:docMk/>
          <pc:sldMk cId="3425588105" sldId="355"/>
        </pc:sldMkLst>
        <pc:spChg chg="mod">
          <ac:chgData name="Lisa TAGNIT HAMMOU" userId="b8ab7d08-7d51-4b4f-b281-4375274cf117" providerId="ADAL" clId="{2C0CE413-405A-488D-80AE-46C01063F1A4}" dt="2025-06-04T20:57:12.815" v="940" actId="20577"/>
          <ac:spMkLst>
            <pc:docMk/>
            <pc:sldMk cId="3425588105" sldId="355"/>
            <ac:spMk id="2" creationId="{F088332D-1A54-7F96-2657-FE9B379E014D}"/>
          </ac:spMkLst>
        </pc:spChg>
        <pc:spChg chg="mod">
          <ac:chgData name="Lisa TAGNIT HAMMOU" userId="b8ab7d08-7d51-4b4f-b281-4375274cf117" providerId="ADAL" clId="{2C0CE413-405A-488D-80AE-46C01063F1A4}" dt="2025-06-04T21:14:54.112" v="2087" actId="20577"/>
          <ac:spMkLst>
            <pc:docMk/>
            <pc:sldMk cId="3425588105" sldId="355"/>
            <ac:spMk id="3" creationId="{8E2511FF-1E83-F15D-AC15-494F6D504C07}"/>
          </ac:spMkLst>
        </pc:spChg>
        <pc:spChg chg="add del mod">
          <ac:chgData name="Lisa TAGNIT HAMMOU" userId="b8ab7d08-7d51-4b4f-b281-4375274cf117" providerId="ADAL" clId="{2C0CE413-405A-488D-80AE-46C01063F1A4}" dt="2025-06-04T21:13:27.279" v="2040" actId="478"/>
          <ac:spMkLst>
            <pc:docMk/>
            <pc:sldMk cId="3425588105" sldId="355"/>
            <ac:spMk id="6" creationId="{B3CF0608-02E6-65BE-DFB0-C1556C54F753}"/>
          </ac:spMkLst>
        </pc:spChg>
        <pc:spChg chg="add mod">
          <ac:chgData name="Lisa TAGNIT HAMMOU" userId="b8ab7d08-7d51-4b4f-b281-4375274cf117" providerId="ADAL" clId="{2C0CE413-405A-488D-80AE-46C01063F1A4}" dt="2025-06-04T21:14:05.525" v="2049" actId="1076"/>
          <ac:spMkLst>
            <pc:docMk/>
            <pc:sldMk cId="3425588105" sldId="355"/>
            <ac:spMk id="7" creationId="{9E7DF316-E7D0-290F-25EE-200F6303F383}"/>
          </ac:spMkLst>
        </pc:spChg>
        <pc:graphicFrameChg chg="del">
          <ac:chgData name="Lisa TAGNIT HAMMOU" userId="b8ab7d08-7d51-4b4f-b281-4375274cf117" providerId="ADAL" clId="{2C0CE413-405A-488D-80AE-46C01063F1A4}" dt="2025-06-04T20:57:25.319" v="952" actId="478"/>
          <ac:graphicFrameMkLst>
            <pc:docMk/>
            <pc:sldMk cId="3425588105" sldId="355"/>
            <ac:graphicFrameMk id="4" creationId="{3B4DE744-3158-3171-1C3C-BF4A389F18FC}"/>
          </ac:graphicFrameMkLst>
        </pc:graphicFrameChg>
        <pc:picChg chg="del">
          <ac:chgData name="Lisa TAGNIT HAMMOU" userId="b8ab7d08-7d51-4b4f-b281-4375274cf117" providerId="ADAL" clId="{2C0CE413-405A-488D-80AE-46C01063F1A4}" dt="2025-06-04T20:57:23.264" v="951" actId="478"/>
          <ac:picMkLst>
            <pc:docMk/>
            <pc:sldMk cId="3425588105" sldId="355"/>
            <ac:picMk id="1265" creationId="{000B33F5-31F7-7691-EA57-A770EA53CCBA}"/>
          </ac:picMkLst>
        </pc:picChg>
      </pc:sldChg>
    </pc:docChg>
  </pc:docChgLst>
  <pc:docChgLst>
    <pc:chgData name="Ange Marie Akoua ASSA" userId="S::ange-marie-akoua.assa@enpc.fr::509f39d6-29b9-49e6-bce7-3014d2c4275e" providerId="AD" clId="Web-{FA8930F3-CF57-983F-B5CB-CEC40085DDF3}"/>
    <pc:docChg chg="modSld">
      <pc:chgData name="Ange Marie Akoua ASSA" userId="S::ange-marie-akoua.assa@enpc.fr::509f39d6-29b9-49e6-bce7-3014d2c4275e" providerId="AD" clId="Web-{FA8930F3-CF57-983F-B5CB-CEC40085DDF3}" dt="2025-06-04T09:10:25.734" v="208" actId="1076"/>
      <pc:docMkLst>
        <pc:docMk/>
      </pc:docMkLst>
      <pc:sldChg chg="modSp modNotes">
        <pc:chgData name="Ange Marie Akoua ASSA" userId="S::ange-marie-akoua.assa@enpc.fr::509f39d6-29b9-49e6-bce7-3014d2c4275e" providerId="AD" clId="Web-{FA8930F3-CF57-983F-B5CB-CEC40085DDF3}" dt="2025-06-04T07:08:35.813" v="41" actId="20577"/>
        <pc:sldMkLst>
          <pc:docMk/>
          <pc:sldMk cId="1184473706" sldId="337"/>
        </pc:sldMkLst>
        <pc:spChg chg="mod">
          <ac:chgData name="Ange Marie Akoua ASSA" userId="S::ange-marie-akoua.assa@enpc.fr::509f39d6-29b9-49e6-bce7-3014d2c4275e" providerId="AD" clId="Web-{FA8930F3-CF57-983F-B5CB-CEC40085DDF3}" dt="2025-06-04T07:08:35.813" v="41" actId="20577"/>
          <ac:spMkLst>
            <pc:docMk/>
            <pc:sldMk cId="1184473706" sldId="337"/>
            <ac:spMk id="5" creationId="{5BA51960-2144-D03F-F0C4-336690648A08}"/>
          </ac:spMkLst>
        </pc:spChg>
      </pc:sldChg>
      <pc:sldChg chg="modSp">
        <pc:chgData name="Ange Marie Akoua ASSA" userId="S::ange-marie-akoua.assa@enpc.fr::509f39d6-29b9-49e6-bce7-3014d2c4275e" providerId="AD" clId="Web-{FA8930F3-CF57-983F-B5CB-CEC40085DDF3}" dt="2025-06-04T07:12:41.079" v="54" actId="20577"/>
        <pc:sldMkLst>
          <pc:docMk/>
          <pc:sldMk cId="469589689" sldId="338"/>
        </pc:sldMkLst>
        <pc:spChg chg="mod">
          <ac:chgData name="Ange Marie Akoua ASSA" userId="S::ange-marie-akoua.assa@enpc.fr::509f39d6-29b9-49e6-bce7-3014d2c4275e" providerId="AD" clId="Web-{FA8930F3-CF57-983F-B5CB-CEC40085DDF3}" dt="2025-06-04T07:09:07.518" v="42" actId="1076"/>
          <ac:spMkLst>
            <pc:docMk/>
            <pc:sldMk cId="469589689" sldId="338"/>
            <ac:spMk id="6" creationId="{227CE32A-2A12-979D-B636-6DA8D49680B3}"/>
          </ac:spMkLst>
        </pc:spChg>
        <pc:spChg chg="mod">
          <ac:chgData name="Ange Marie Akoua ASSA" userId="S::ange-marie-akoua.assa@enpc.fr::509f39d6-29b9-49e6-bce7-3014d2c4275e" providerId="AD" clId="Web-{FA8930F3-CF57-983F-B5CB-CEC40085DDF3}" dt="2025-06-04T07:12:41.079" v="54" actId="20577"/>
          <ac:spMkLst>
            <pc:docMk/>
            <pc:sldMk cId="469589689" sldId="338"/>
            <ac:spMk id="7" creationId="{939F8913-FD15-9C35-6563-58D0C5322A1C}"/>
          </ac:spMkLst>
        </pc:spChg>
      </pc:sldChg>
      <pc:sldChg chg="modSp">
        <pc:chgData name="Ange Marie Akoua ASSA" userId="S::ange-marie-akoua.assa@enpc.fr::509f39d6-29b9-49e6-bce7-3014d2c4275e" providerId="AD" clId="Web-{FA8930F3-CF57-983F-B5CB-CEC40085DDF3}" dt="2025-06-04T09:10:25.734" v="208" actId="1076"/>
        <pc:sldMkLst>
          <pc:docMk/>
          <pc:sldMk cId="2923843370" sldId="339"/>
        </pc:sldMkLst>
        <pc:spChg chg="mod">
          <ac:chgData name="Ange Marie Akoua ASSA" userId="S::ange-marie-akoua.assa@enpc.fr::509f39d6-29b9-49e6-bce7-3014d2c4275e" providerId="AD" clId="Web-{FA8930F3-CF57-983F-B5CB-CEC40085DDF3}" dt="2025-06-04T09:10:25.734" v="208" actId="1076"/>
          <ac:spMkLst>
            <pc:docMk/>
            <pc:sldMk cId="2923843370" sldId="339"/>
            <ac:spMk id="21" creationId="{C7F755A5-EF00-D1F1-EED4-B9DC801E2656}"/>
          </ac:spMkLst>
        </pc:spChg>
      </pc:sldChg>
      <pc:sldChg chg="modSp">
        <pc:chgData name="Ange Marie Akoua ASSA" userId="S::ange-marie-akoua.assa@enpc.fr::509f39d6-29b9-49e6-bce7-3014d2c4275e" providerId="AD" clId="Web-{FA8930F3-CF57-983F-B5CB-CEC40085DDF3}" dt="2025-06-04T09:04:09.924" v="206"/>
        <pc:sldMkLst>
          <pc:docMk/>
          <pc:sldMk cId="2336793204" sldId="345"/>
        </pc:sldMkLst>
        <pc:graphicFrameChg chg="mod modGraphic">
          <ac:chgData name="Ange Marie Akoua ASSA" userId="S::ange-marie-akoua.assa@enpc.fr::509f39d6-29b9-49e6-bce7-3014d2c4275e" providerId="AD" clId="Web-{FA8930F3-CF57-983F-B5CB-CEC40085DDF3}" dt="2025-06-04T09:04:09.924" v="206"/>
          <ac:graphicFrameMkLst>
            <pc:docMk/>
            <pc:sldMk cId="2336793204" sldId="345"/>
            <ac:graphicFrameMk id="11" creationId="{EFB2DB47-480E-01E6-C083-BFB43D014C05}"/>
          </ac:graphicFrameMkLst>
        </pc:graphicFrameChg>
      </pc:sldChg>
    </pc:docChg>
  </pc:docChgLst>
  <pc:docChgLst>
    <pc:chgData name="Ange Marie Akoua ASSA" userId="S::ange-marie-akoua.assa@enpc.fr::509f39d6-29b9-49e6-bce7-3014d2c4275e" providerId="AD" clId="Web-{C38DFF8E-221A-87FD-21A2-90FF1871B038}"/>
    <pc:docChg chg="modSld">
      <pc:chgData name="Ange Marie Akoua ASSA" userId="S::ange-marie-akoua.assa@enpc.fr::509f39d6-29b9-49e6-bce7-3014d2c4275e" providerId="AD" clId="Web-{C38DFF8E-221A-87FD-21A2-90FF1871B038}" dt="2025-06-04T04:46:14.205" v="285" actId="20577"/>
      <pc:docMkLst>
        <pc:docMk/>
      </pc:docMkLst>
      <pc:sldChg chg="addSp modSp">
        <pc:chgData name="Ange Marie Akoua ASSA" userId="S::ange-marie-akoua.assa@enpc.fr::509f39d6-29b9-49e6-bce7-3014d2c4275e" providerId="AD" clId="Web-{C38DFF8E-221A-87FD-21A2-90FF1871B038}" dt="2025-06-04T04:43:29.075" v="277" actId="14100"/>
        <pc:sldMkLst>
          <pc:docMk/>
          <pc:sldMk cId="767611276" sldId="276"/>
        </pc:sldMkLst>
        <pc:picChg chg="add mod">
          <ac:chgData name="Ange Marie Akoua ASSA" userId="S::ange-marie-akoua.assa@enpc.fr::509f39d6-29b9-49e6-bce7-3014d2c4275e" providerId="AD" clId="Web-{C38DFF8E-221A-87FD-21A2-90FF1871B038}" dt="2025-06-04T04:43:29.075" v="277" actId="14100"/>
          <ac:picMkLst>
            <pc:docMk/>
            <pc:sldMk cId="767611276" sldId="276"/>
            <ac:picMk id="5" creationId="{60986BD5-9F00-B178-8752-DB7422166190}"/>
          </ac:picMkLst>
        </pc:picChg>
      </pc:sldChg>
      <pc:sldChg chg="modSp">
        <pc:chgData name="Ange Marie Akoua ASSA" userId="S::ange-marie-akoua.assa@enpc.fr::509f39d6-29b9-49e6-bce7-3014d2c4275e" providerId="AD" clId="Web-{C38DFF8E-221A-87FD-21A2-90FF1871B038}" dt="2025-06-04T04:45:08.500" v="284" actId="20577"/>
        <pc:sldMkLst>
          <pc:docMk/>
          <pc:sldMk cId="2710268400" sldId="302"/>
        </pc:sldMkLst>
        <pc:spChg chg="mod">
          <ac:chgData name="Ange Marie Akoua ASSA" userId="S::ange-marie-akoua.assa@enpc.fr::509f39d6-29b9-49e6-bce7-3014d2c4275e" providerId="AD" clId="Web-{C38DFF8E-221A-87FD-21A2-90FF1871B038}" dt="2025-06-04T04:45:08.500" v="284" actId="20577"/>
          <ac:spMkLst>
            <pc:docMk/>
            <pc:sldMk cId="2710268400" sldId="302"/>
            <ac:spMk id="9" creationId="{5214E3D1-6639-F466-7FDE-6564E439499A}"/>
          </ac:spMkLst>
        </pc:spChg>
      </pc:sldChg>
      <pc:sldChg chg="modSp">
        <pc:chgData name="Ange Marie Akoua ASSA" userId="S::ange-marie-akoua.assa@enpc.fr::509f39d6-29b9-49e6-bce7-3014d2c4275e" providerId="AD" clId="Web-{C38DFF8E-221A-87FD-21A2-90FF1871B038}" dt="2025-06-04T04:46:14.205" v="285" actId="20577"/>
        <pc:sldMkLst>
          <pc:docMk/>
          <pc:sldMk cId="3138378284" sldId="308"/>
        </pc:sldMkLst>
        <pc:spChg chg="mod">
          <ac:chgData name="Ange Marie Akoua ASSA" userId="S::ange-marie-akoua.assa@enpc.fr::509f39d6-29b9-49e6-bce7-3014d2c4275e" providerId="AD" clId="Web-{C38DFF8E-221A-87FD-21A2-90FF1871B038}" dt="2025-06-04T04:46:14.205" v="285" actId="20577"/>
          <ac:spMkLst>
            <pc:docMk/>
            <pc:sldMk cId="3138378284" sldId="308"/>
            <ac:spMk id="2" creationId="{CAF5CE61-ADD5-1EF2-A19E-A89A0C85B561}"/>
          </ac:spMkLst>
        </pc:spChg>
      </pc:sldChg>
      <pc:sldChg chg="modNotes">
        <pc:chgData name="Ange Marie Akoua ASSA" userId="S::ange-marie-akoua.assa@enpc.fr::509f39d6-29b9-49e6-bce7-3014d2c4275e" providerId="AD" clId="Web-{C38DFF8E-221A-87FD-21A2-90FF1871B038}" dt="2025-06-04T04:07:34.280" v="1"/>
        <pc:sldMkLst>
          <pc:docMk/>
          <pc:sldMk cId="2448573316" sldId="311"/>
        </pc:sldMkLst>
      </pc:sldChg>
      <pc:sldChg chg="modSp modNotes">
        <pc:chgData name="Ange Marie Akoua ASSA" userId="S::ange-marie-akoua.assa@enpc.fr::509f39d6-29b9-49e6-bce7-3014d2c4275e" providerId="AD" clId="Web-{C38DFF8E-221A-87FD-21A2-90FF1871B038}" dt="2025-06-04T04:44:13.951" v="281" actId="20577"/>
        <pc:sldMkLst>
          <pc:docMk/>
          <pc:sldMk cId="1184473706" sldId="337"/>
        </pc:sldMkLst>
        <pc:spChg chg="mod">
          <ac:chgData name="Ange Marie Akoua ASSA" userId="S::ange-marie-akoua.assa@enpc.fr::509f39d6-29b9-49e6-bce7-3014d2c4275e" providerId="AD" clId="Web-{C38DFF8E-221A-87FD-21A2-90FF1871B038}" dt="2025-06-04T04:44:13.951" v="281" actId="20577"/>
          <ac:spMkLst>
            <pc:docMk/>
            <pc:sldMk cId="1184473706" sldId="337"/>
            <ac:spMk id="5" creationId="{5BA51960-2144-D03F-F0C4-336690648A08}"/>
          </ac:spMkLst>
        </pc:spChg>
      </pc:sldChg>
      <pc:sldChg chg="modSp addAnim delAnim modNotes">
        <pc:chgData name="Ange Marie Akoua ASSA" userId="S::ange-marie-akoua.assa@enpc.fr::509f39d6-29b9-49e6-bce7-3014d2c4275e" providerId="AD" clId="Web-{C38DFF8E-221A-87FD-21A2-90FF1871B038}" dt="2025-06-04T04:10:05.535" v="16"/>
        <pc:sldMkLst>
          <pc:docMk/>
          <pc:sldMk cId="469589689" sldId="338"/>
        </pc:sldMkLst>
        <pc:grpChg chg="mod">
          <ac:chgData name="Ange Marie Akoua ASSA" userId="S::ange-marie-akoua.assa@enpc.fr::509f39d6-29b9-49e6-bce7-3014d2c4275e" providerId="AD" clId="Web-{C38DFF8E-221A-87FD-21A2-90FF1871B038}" dt="2025-06-04T04:08:27.110" v="8" actId="1076"/>
          <ac:grpSpMkLst>
            <pc:docMk/>
            <pc:sldMk cId="469589689" sldId="338"/>
            <ac:grpSpMk id="5" creationId="{16186D86-D528-99AE-E4A5-970388EEE0FC}"/>
          </ac:grpSpMkLst>
        </pc:grpChg>
      </pc:sldChg>
      <pc:sldChg chg="modNotes">
        <pc:chgData name="Ange Marie Akoua ASSA" userId="S::ange-marie-akoua.assa@enpc.fr::509f39d6-29b9-49e6-bce7-3014d2c4275e" providerId="AD" clId="Web-{C38DFF8E-221A-87FD-21A2-90FF1871B038}" dt="2025-06-04T04:11:24.724" v="30"/>
        <pc:sldMkLst>
          <pc:docMk/>
          <pc:sldMk cId="2923843370" sldId="339"/>
        </pc:sldMkLst>
      </pc:sldChg>
      <pc:sldChg chg="modSp modNotes">
        <pc:chgData name="Ange Marie Akoua ASSA" userId="S::ange-marie-akoua.assa@enpc.fr::509f39d6-29b9-49e6-bce7-3014d2c4275e" providerId="AD" clId="Web-{C38DFF8E-221A-87FD-21A2-90FF1871B038}" dt="2025-06-04T04:22:29.007" v="88" actId="20577"/>
        <pc:sldMkLst>
          <pc:docMk/>
          <pc:sldMk cId="3756989860" sldId="340"/>
        </pc:sldMkLst>
        <pc:spChg chg="mod">
          <ac:chgData name="Ange Marie Akoua ASSA" userId="S::ange-marie-akoua.assa@enpc.fr::509f39d6-29b9-49e6-bce7-3014d2c4275e" providerId="AD" clId="Web-{C38DFF8E-221A-87FD-21A2-90FF1871B038}" dt="2025-06-04T04:18:28.959" v="57" actId="20577"/>
          <ac:spMkLst>
            <pc:docMk/>
            <pc:sldMk cId="3756989860" sldId="340"/>
            <ac:spMk id="4" creationId="{5A7889D0-AF1A-7F62-0CCD-3C5009D3A403}"/>
          </ac:spMkLst>
        </pc:spChg>
        <pc:spChg chg="mod">
          <ac:chgData name="Ange Marie Akoua ASSA" userId="S::ange-marie-akoua.assa@enpc.fr::509f39d6-29b9-49e6-bce7-3014d2c4275e" providerId="AD" clId="Web-{C38DFF8E-221A-87FD-21A2-90FF1871B038}" dt="2025-06-04T04:18:56.444" v="65" actId="20577"/>
          <ac:spMkLst>
            <pc:docMk/>
            <pc:sldMk cId="3756989860" sldId="340"/>
            <ac:spMk id="5" creationId="{0DF6D783-5330-FBA3-D5C5-677F6AABB2D6}"/>
          </ac:spMkLst>
        </pc:spChg>
        <pc:spChg chg="mod">
          <ac:chgData name="Ange Marie Akoua ASSA" userId="S::ange-marie-akoua.assa@enpc.fr::509f39d6-29b9-49e6-bce7-3014d2c4275e" providerId="AD" clId="Web-{C38DFF8E-221A-87FD-21A2-90FF1871B038}" dt="2025-06-04T04:22:29.007" v="88" actId="20577"/>
          <ac:spMkLst>
            <pc:docMk/>
            <pc:sldMk cId="3756989860" sldId="340"/>
            <ac:spMk id="6" creationId="{F4CD9C7F-E6E7-4BD8-2430-1B3DE86FB053}"/>
          </ac:spMkLst>
        </pc:spChg>
      </pc:sldChg>
      <pc:sldChg chg="modSp modNotes">
        <pc:chgData name="Ange Marie Akoua ASSA" userId="S::ange-marie-akoua.assa@enpc.fr::509f39d6-29b9-49e6-bce7-3014d2c4275e" providerId="AD" clId="Web-{C38DFF8E-221A-87FD-21A2-90FF1871B038}" dt="2025-06-04T04:30:44.135" v="271" actId="20577"/>
        <pc:sldMkLst>
          <pc:docMk/>
          <pc:sldMk cId="4099967740" sldId="341"/>
        </pc:sldMkLst>
        <pc:spChg chg="mod">
          <ac:chgData name="Ange Marie Akoua ASSA" userId="S::ange-marie-akoua.assa@enpc.fr::509f39d6-29b9-49e6-bce7-3014d2c4275e" providerId="AD" clId="Web-{C38DFF8E-221A-87FD-21A2-90FF1871B038}" dt="2025-06-04T04:30:44.135" v="271" actId="20577"/>
          <ac:spMkLst>
            <pc:docMk/>
            <pc:sldMk cId="4099967740" sldId="341"/>
            <ac:spMk id="10" creationId="{A3B7B990-F682-73FA-5372-899182B63ACC}"/>
          </ac:spMkLst>
        </pc:spChg>
      </pc:sldChg>
      <pc:sldChg chg="modSp modNotes">
        <pc:chgData name="Ange Marie Akoua ASSA" userId="S::ange-marie-akoua.assa@enpc.fr::509f39d6-29b9-49e6-bce7-3014d2c4275e" providerId="AD" clId="Web-{C38DFF8E-221A-87FD-21A2-90FF1871B038}" dt="2025-06-04T04:29:30.898" v="237" actId="20577"/>
        <pc:sldMkLst>
          <pc:docMk/>
          <pc:sldMk cId="3936969918" sldId="342"/>
        </pc:sldMkLst>
        <pc:spChg chg="mod">
          <ac:chgData name="Ange Marie Akoua ASSA" userId="S::ange-marie-akoua.assa@enpc.fr::509f39d6-29b9-49e6-bce7-3014d2c4275e" providerId="AD" clId="Web-{C38DFF8E-221A-87FD-21A2-90FF1871B038}" dt="2025-06-04T04:29:30.898" v="237" actId="20577"/>
          <ac:spMkLst>
            <pc:docMk/>
            <pc:sldMk cId="3936969918" sldId="342"/>
            <ac:spMk id="4" creationId="{E684937E-7352-B866-DCD0-5C62B90782D6}"/>
          </ac:spMkLst>
        </pc:spChg>
      </pc:sldChg>
      <pc:sldChg chg="modSp modNotes">
        <pc:chgData name="Ange Marie Akoua ASSA" userId="S::ange-marie-akoua.assa@enpc.fr::509f39d6-29b9-49e6-bce7-3014d2c4275e" providerId="AD" clId="Web-{C38DFF8E-221A-87FD-21A2-90FF1871B038}" dt="2025-06-04T04:29:41.383" v="240" actId="20577"/>
        <pc:sldMkLst>
          <pc:docMk/>
          <pc:sldMk cId="4067546490" sldId="343"/>
        </pc:sldMkLst>
        <pc:spChg chg="mod">
          <ac:chgData name="Ange Marie Akoua ASSA" userId="S::ange-marie-akoua.assa@enpc.fr::509f39d6-29b9-49e6-bce7-3014d2c4275e" providerId="AD" clId="Web-{C38DFF8E-221A-87FD-21A2-90FF1871B038}" dt="2025-06-04T04:29:41.383" v="240" actId="20577"/>
          <ac:spMkLst>
            <pc:docMk/>
            <pc:sldMk cId="4067546490" sldId="343"/>
            <ac:spMk id="4" creationId="{E684937E-7352-B866-DCD0-5C62B90782D6}"/>
          </ac:spMkLst>
        </pc:spChg>
        <pc:spChg chg="mod">
          <ac:chgData name="Ange Marie Akoua ASSA" userId="S::ange-marie-akoua.assa@enpc.fr::509f39d6-29b9-49e6-bce7-3014d2c4275e" providerId="AD" clId="Web-{C38DFF8E-221A-87FD-21A2-90FF1871B038}" dt="2025-06-04T04:27:35.301" v="165" actId="20577"/>
          <ac:spMkLst>
            <pc:docMk/>
            <pc:sldMk cId="4067546490" sldId="343"/>
            <ac:spMk id="15" creationId="{07B98733-D354-2E47-6D31-54260A96DE25}"/>
          </ac:spMkLst>
        </pc:spChg>
      </pc:sldChg>
      <pc:sldChg chg="modSp modNotes">
        <pc:chgData name="Ange Marie Akoua ASSA" userId="S::ange-marie-akoua.assa@enpc.fr::509f39d6-29b9-49e6-bce7-3014d2c4275e" providerId="AD" clId="Web-{C38DFF8E-221A-87FD-21A2-90FF1871B038}" dt="2025-06-04T04:29:11.179" v="233"/>
        <pc:sldMkLst>
          <pc:docMk/>
          <pc:sldMk cId="718094648" sldId="344"/>
        </pc:sldMkLst>
        <pc:spChg chg="mod">
          <ac:chgData name="Ange Marie Akoua ASSA" userId="S::ange-marie-akoua.assa@enpc.fr::509f39d6-29b9-49e6-bce7-3014d2c4275e" providerId="AD" clId="Web-{C38DFF8E-221A-87FD-21A2-90FF1871B038}" dt="2025-06-04T04:28:13.052" v="174" actId="20577"/>
          <ac:spMkLst>
            <pc:docMk/>
            <pc:sldMk cId="718094648" sldId="344"/>
            <ac:spMk id="11" creationId="{4E95F224-5C0F-F9A1-035F-1AACDE35BCC4}"/>
          </ac:spMkLst>
        </pc:spChg>
        <pc:picChg chg="mod">
          <ac:chgData name="Ange Marie Akoua ASSA" userId="S::ange-marie-akoua.assa@enpc.fr::509f39d6-29b9-49e6-bce7-3014d2c4275e" providerId="AD" clId="Web-{C38DFF8E-221A-87FD-21A2-90FF1871B038}" dt="2025-06-04T04:13:18.790" v="40" actId="14100"/>
          <ac:picMkLst>
            <pc:docMk/>
            <pc:sldMk cId="718094648" sldId="344"/>
            <ac:picMk id="6" creationId="{49D7E8D5-7A14-2D0C-223B-D35444D0941B}"/>
          </ac:picMkLst>
        </pc:picChg>
      </pc:sldChg>
      <pc:sldChg chg="modSp">
        <pc:chgData name="Ange Marie Akoua ASSA" userId="S::ange-marie-akoua.assa@enpc.fr::509f39d6-29b9-49e6-bce7-3014d2c4275e" providerId="AD" clId="Web-{C38DFF8E-221A-87FD-21A2-90FF1871B038}" dt="2025-06-04T04:19:31.414" v="77"/>
        <pc:sldMkLst>
          <pc:docMk/>
          <pc:sldMk cId="2336793204" sldId="345"/>
        </pc:sldMkLst>
        <pc:graphicFrameChg chg="mod modGraphic">
          <ac:chgData name="Ange Marie Akoua ASSA" userId="S::ange-marie-akoua.assa@enpc.fr::509f39d6-29b9-49e6-bce7-3014d2c4275e" providerId="AD" clId="Web-{C38DFF8E-221A-87FD-21A2-90FF1871B038}" dt="2025-06-04T04:19:31.414" v="77"/>
          <ac:graphicFrameMkLst>
            <pc:docMk/>
            <pc:sldMk cId="2336793204" sldId="345"/>
            <ac:graphicFrameMk id="11" creationId="{EFB2DB47-480E-01E6-C083-BFB43D014C05}"/>
          </ac:graphicFrameMkLst>
        </pc:graphicFrameChg>
      </pc:sldChg>
      <pc:sldChg chg="modNotes">
        <pc:chgData name="Ange Marie Akoua ASSA" userId="S::ange-marie-akoua.assa@enpc.fr::509f39d6-29b9-49e6-bce7-3014d2c4275e" providerId="AD" clId="Web-{C38DFF8E-221A-87FD-21A2-90FF1871B038}" dt="2025-06-04T04:14:03.010" v="44"/>
        <pc:sldMkLst>
          <pc:docMk/>
          <pc:sldMk cId="4199966616" sldId="346"/>
        </pc:sldMkLst>
      </pc:sldChg>
      <pc:sldChg chg="modNotes">
        <pc:chgData name="Ange Marie Akoua ASSA" userId="S::ange-marie-akoua.assa@enpc.fr::509f39d6-29b9-49e6-bce7-3014d2c4275e" providerId="AD" clId="Web-{C38DFF8E-221A-87FD-21A2-90FF1871B038}" dt="2025-06-04T04:42:50.261" v="274"/>
        <pc:sldMkLst>
          <pc:docMk/>
          <pc:sldMk cId="4166520629" sldId="347"/>
        </pc:sldMkLst>
      </pc:sldChg>
    </pc:docChg>
  </pc:docChgLst>
  <pc:docChgLst>
    <pc:chgData name="Lisa TAGNIT HAMMOU" userId="S::lisa.tagnit-hammou@enpc.fr::b8ab7d08-7d51-4b4f-b281-4375274cf117" providerId="AD" clId="Web-{6BF01FAA-F397-9C1C-E2AC-D12453729B0C}"/>
    <pc:docChg chg="addSld modSld">
      <pc:chgData name="Lisa TAGNIT HAMMOU" userId="S::lisa.tagnit-hammou@enpc.fr::b8ab7d08-7d51-4b4f-b281-4375274cf117" providerId="AD" clId="Web-{6BF01FAA-F397-9C1C-E2AC-D12453729B0C}" dt="2025-06-04T07:46:32.859" v="1477"/>
      <pc:docMkLst>
        <pc:docMk/>
      </pc:docMkLst>
      <pc:sldChg chg="modSp">
        <pc:chgData name="Lisa TAGNIT HAMMOU" userId="S::lisa.tagnit-hammou@enpc.fr::b8ab7d08-7d51-4b4f-b281-4375274cf117" providerId="AD" clId="Web-{6BF01FAA-F397-9C1C-E2AC-D12453729B0C}" dt="2025-06-03T23:12:24.843" v="650" actId="20577"/>
        <pc:sldMkLst>
          <pc:docMk/>
          <pc:sldMk cId="1092919440" sldId="287"/>
        </pc:sldMkLst>
        <pc:spChg chg="mod">
          <ac:chgData name="Lisa TAGNIT HAMMOU" userId="S::lisa.tagnit-hammou@enpc.fr::b8ab7d08-7d51-4b4f-b281-4375274cf117" providerId="AD" clId="Web-{6BF01FAA-F397-9C1C-E2AC-D12453729B0C}" dt="2025-06-03T23:12:24.843" v="650" actId="20577"/>
          <ac:spMkLst>
            <pc:docMk/>
            <pc:sldMk cId="1092919440" sldId="287"/>
            <ac:spMk id="18" creationId="{87F2C169-25EA-4609-BC8A-BCA7C433EEE4}"/>
          </ac:spMkLst>
        </pc:spChg>
      </pc:sldChg>
      <pc:sldChg chg="addSp delSp modSp addAnim modNotes">
        <pc:chgData name="Lisa TAGNIT HAMMOU" userId="S::lisa.tagnit-hammou@enpc.fr::b8ab7d08-7d51-4b4f-b281-4375274cf117" providerId="AD" clId="Web-{6BF01FAA-F397-9C1C-E2AC-D12453729B0C}" dt="2025-06-04T07:12:20.695" v="1102"/>
        <pc:sldMkLst>
          <pc:docMk/>
          <pc:sldMk cId="572847759" sldId="314"/>
        </pc:sldMkLst>
        <pc:spChg chg="add">
          <ac:chgData name="Lisa TAGNIT HAMMOU" userId="S::lisa.tagnit-hammou@enpc.fr::b8ab7d08-7d51-4b4f-b281-4375274cf117" providerId="AD" clId="Web-{6BF01FAA-F397-9C1C-E2AC-D12453729B0C}" dt="2025-06-04T06:19:14.860" v="763"/>
          <ac:spMkLst>
            <pc:docMk/>
            <pc:sldMk cId="572847759" sldId="314"/>
            <ac:spMk id="2" creationId="{B7355471-7B5F-D623-C48E-EE5030D0D754}"/>
          </ac:spMkLst>
        </pc:spChg>
        <pc:spChg chg="mod">
          <ac:chgData name="Lisa TAGNIT HAMMOU" userId="S::lisa.tagnit-hammou@enpc.fr::b8ab7d08-7d51-4b4f-b281-4375274cf117" providerId="AD" clId="Web-{6BF01FAA-F397-9C1C-E2AC-D12453729B0C}" dt="2025-06-04T07:09:06.454" v="1007" actId="20577"/>
          <ac:spMkLst>
            <pc:docMk/>
            <pc:sldMk cId="572847759" sldId="314"/>
            <ac:spMk id="5" creationId="{C9E2A89F-8F3D-FF47-EDD3-F9159A6F3794}"/>
          </ac:spMkLst>
        </pc:spChg>
        <pc:spChg chg="add del">
          <ac:chgData name="Lisa TAGNIT HAMMOU" userId="S::lisa.tagnit-hammou@enpc.fr::b8ab7d08-7d51-4b4f-b281-4375274cf117" providerId="AD" clId="Web-{6BF01FAA-F397-9C1C-E2AC-D12453729B0C}" dt="2025-06-04T06:19:29.642" v="765"/>
          <ac:spMkLst>
            <pc:docMk/>
            <pc:sldMk cId="572847759" sldId="314"/>
            <ac:spMk id="6" creationId="{C43DAA44-2F9B-3EBD-2184-9E66EBC2C33B}"/>
          </ac:spMkLst>
        </pc:spChg>
        <pc:spChg chg="add mod">
          <ac:chgData name="Lisa TAGNIT HAMMOU" userId="S::lisa.tagnit-hammou@enpc.fr::b8ab7d08-7d51-4b4f-b281-4375274cf117" providerId="AD" clId="Web-{6BF01FAA-F397-9C1C-E2AC-D12453729B0C}" dt="2025-06-04T06:20:59.504" v="817" actId="1076"/>
          <ac:spMkLst>
            <pc:docMk/>
            <pc:sldMk cId="572847759" sldId="314"/>
            <ac:spMk id="7" creationId="{6DA18465-DC33-21B9-D5B8-CFA0F0BF6D12}"/>
          </ac:spMkLst>
        </pc:spChg>
        <pc:picChg chg="add del mod">
          <ac:chgData name="Lisa TAGNIT HAMMOU" userId="S::lisa.tagnit-hammou@enpc.fr::b8ab7d08-7d51-4b4f-b281-4375274cf117" providerId="AD" clId="Web-{6BF01FAA-F397-9C1C-E2AC-D12453729B0C}" dt="2025-06-03T23:08:52.553" v="564"/>
          <ac:picMkLst>
            <pc:docMk/>
            <pc:sldMk cId="572847759" sldId="314"/>
            <ac:picMk id="2" creationId="{4FEB3A3B-B721-3C5A-F9C2-28D6CD7001D0}"/>
          </ac:picMkLst>
        </pc:picChg>
        <pc:picChg chg="add mod">
          <ac:chgData name="Lisa TAGNIT HAMMOU" userId="S::lisa.tagnit-hammou@enpc.fr::b8ab7d08-7d51-4b4f-b281-4375274cf117" providerId="AD" clId="Web-{6BF01FAA-F397-9C1C-E2AC-D12453729B0C}" dt="2025-06-03T23:09:59.056" v="578" actId="1076"/>
          <ac:picMkLst>
            <pc:docMk/>
            <pc:sldMk cId="572847759" sldId="314"/>
            <ac:picMk id="3" creationId="{668F8A95-CF45-9423-3DA6-53DF8207DAE0}"/>
          </ac:picMkLst>
        </pc:picChg>
      </pc:sldChg>
      <pc:sldChg chg="modSp">
        <pc:chgData name="Lisa TAGNIT HAMMOU" userId="S::lisa.tagnit-hammou@enpc.fr::b8ab7d08-7d51-4b4f-b281-4375274cf117" providerId="AD" clId="Web-{6BF01FAA-F397-9C1C-E2AC-D12453729B0C}" dt="2025-06-03T22:22:43.465" v="345" actId="20577"/>
        <pc:sldMkLst>
          <pc:docMk/>
          <pc:sldMk cId="1942408400" sldId="315"/>
        </pc:sldMkLst>
        <pc:spChg chg="mod">
          <ac:chgData name="Lisa TAGNIT HAMMOU" userId="S::lisa.tagnit-hammou@enpc.fr::b8ab7d08-7d51-4b4f-b281-4375274cf117" providerId="AD" clId="Web-{6BF01FAA-F397-9C1C-E2AC-D12453729B0C}" dt="2025-06-03T22:22:43.465" v="345" actId="20577"/>
          <ac:spMkLst>
            <pc:docMk/>
            <pc:sldMk cId="1942408400" sldId="315"/>
            <ac:spMk id="5" creationId="{91559115-E2D1-B3AE-4174-331C7F63D8AB}"/>
          </ac:spMkLst>
        </pc:spChg>
      </pc:sldChg>
      <pc:sldChg chg="modSp modNotes">
        <pc:chgData name="Lisa TAGNIT HAMMOU" userId="S::lisa.tagnit-hammou@enpc.fr::b8ab7d08-7d51-4b4f-b281-4375274cf117" providerId="AD" clId="Web-{6BF01FAA-F397-9C1C-E2AC-D12453729B0C}" dt="2025-06-04T07:29:48.856" v="1384" actId="20577"/>
        <pc:sldMkLst>
          <pc:docMk/>
          <pc:sldMk cId="848642551" sldId="336"/>
        </pc:sldMkLst>
        <pc:spChg chg="mod">
          <ac:chgData name="Lisa TAGNIT HAMMOU" userId="S::lisa.tagnit-hammou@enpc.fr::b8ab7d08-7d51-4b4f-b281-4375274cf117" providerId="AD" clId="Web-{6BF01FAA-F397-9C1C-E2AC-D12453729B0C}" dt="2025-06-04T07:29:48.856" v="1384" actId="20577"/>
          <ac:spMkLst>
            <pc:docMk/>
            <pc:sldMk cId="848642551" sldId="336"/>
            <ac:spMk id="2" creationId="{A1EA0A98-9FB0-FB96-559D-09D5F478DFCF}"/>
          </ac:spMkLst>
        </pc:spChg>
        <pc:spChg chg="mod">
          <ac:chgData name="Lisa TAGNIT HAMMOU" userId="S::lisa.tagnit-hammou@enpc.fr::b8ab7d08-7d51-4b4f-b281-4375274cf117" providerId="AD" clId="Web-{6BF01FAA-F397-9C1C-E2AC-D12453729B0C}" dt="2025-06-04T07:24:44.658" v="1287" actId="14100"/>
          <ac:spMkLst>
            <pc:docMk/>
            <pc:sldMk cId="848642551" sldId="336"/>
            <ac:spMk id="3" creationId="{1DE74466-A3B9-31B9-ECCD-B5DAD7136737}"/>
          </ac:spMkLst>
        </pc:spChg>
      </pc:sldChg>
      <pc:sldChg chg="addSp modSp modNotes">
        <pc:chgData name="Lisa TAGNIT HAMMOU" userId="S::lisa.tagnit-hammou@enpc.fr::b8ab7d08-7d51-4b4f-b281-4375274cf117" providerId="AD" clId="Web-{6BF01FAA-F397-9C1C-E2AC-D12453729B0C}" dt="2025-06-04T07:30:17.138" v="1400" actId="20577"/>
        <pc:sldMkLst>
          <pc:docMk/>
          <pc:sldMk cId="1918547332" sldId="349"/>
        </pc:sldMkLst>
        <pc:spChg chg="mod">
          <ac:chgData name="Lisa TAGNIT HAMMOU" userId="S::lisa.tagnit-hammou@enpc.fr::b8ab7d08-7d51-4b4f-b281-4375274cf117" providerId="AD" clId="Web-{6BF01FAA-F397-9C1C-E2AC-D12453729B0C}" dt="2025-06-04T07:30:17.138" v="1400" actId="20577"/>
          <ac:spMkLst>
            <pc:docMk/>
            <pc:sldMk cId="1918547332" sldId="349"/>
            <ac:spMk id="2" creationId="{F088332D-1A54-7F96-2657-FE9B379E014D}"/>
          </ac:spMkLst>
        </pc:spChg>
        <pc:spChg chg="mod">
          <ac:chgData name="Lisa TAGNIT HAMMOU" userId="S::lisa.tagnit-hammou@enpc.fr::b8ab7d08-7d51-4b4f-b281-4375274cf117" providerId="AD" clId="Web-{6BF01FAA-F397-9C1C-E2AC-D12453729B0C}" dt="2025-06-03T22:58:08.654" v="524" actId="20577"/>
          <ac:spMkLst>
            <pc:docMk/>
            <pc:sldMk cId="1918547332" sldId="349"/>
            <ac:spMk id="3" creationId="{8E2511FF-1E83-F15D-AC15-494F6D504C07}"/>
          </ac:spMkLst>
        </pc:spChg>
        <pc:graphicFrameChg chg="add mod modGraphic">
          <ac:chgData name="Lisa TAGNIT HAMMOU" userId="S::lisa.tagnit-hammou@enpc.fr::b8ab7d08-7d51-4b4f-b281-4375274cf117" providerId="AD" clId="Web-{6BF01FAA-F397-9C1C-E2AC-D12453729B0C}" dt="2025-06-03T23:01:33.568" v="562" actId="20577"/>
          <ac:graphicFrameMkLst>
            <pc:docMk/>
            <pc:sldMk cId="1918547332" sldId="349"/>
            <ac:graphicFrameMk id="4" creationId="{3B4DE744-3158-3171-1C3C-BF4A389F18FC}"/>
          </ac:graphicFrameMkLst>
        </pc:graphicFrameChg>
        <pc:picChg chg="add mod">
          <ac:chgData name="Lisa TAGNIT HAMMOU" userId="S::lisa.tagnit-hammou@enpc.fr::b8ab7d08-7d51-4b4f-b281-4375274cf117" providerId="AD" clId="Web-{6BF01FAA-F397-9C1C-E2AC-D12453729B0C}" dt="2025-06-03T22:57:30.684" v="510" actId="1076"/>
          <ac:picMkLst>
            <pc:docMk/>
            <pc:sldMk cId="1918547332" sldId="349"/>
            <ac:picMk id="1265" creationId="{000B33F5-31F7-7691-EA57-A770EA53CCBA}"/>
          </ac:picMkLst>
        </pc:picChg>
      </pc:sldChg>
      <pc:sldChg chg="modSp modNotes">
        <pc:chgData name="Lisa TAGNIT HAMMOU" userId="S::lisa.tagnit-hammou@enpc.fr::b8ab7d08-7d51-4b4f-b281-4375274cf117" providerId="AD" clId="Web-{6BF01FAA-F397-9C1C-E2AC-D12453729B0C}" dt="2025-06-04T07:36:01.822" v="1411"/>
        <pc:sldMkLst>
          <pc:docMk/>
          <pc:sldMk cId="1397702253" sldId="351"/>
        </pc:sldMkLst>
        <pc:spChg chg="mod">
          <ac:chgData name="Lisa TAGNIT HAMMOU" userId="S::lisa.tagnit-hammou@enpc.fr::b8ab7d08-7d51-4b4f-b281-4375274cf117" providerId="AD" clId="Web-{6BF01FAA-F397-9C1C-E2AC-D12453729B0C}" dt="2025-06-04T07:29:41.778" v="1376" actId="20577"/>
          <ac:spMkLst>
            <pc:docMk/>
            <pc:sldMk cId="1397702253" sldId="351"/>
            <ac:spMk id="2" creationId="{3FFC0A0E-7593-5E2B-A4AF-C5A74C93EEEA}"/>
          </ac:spMkLst>
        </pc:spChg>
        <pc:spChg chg="mod">
          <ac:chgData name="Lisa TAGNIT HAMMOU" userId="S::lisa.tagnit-hammou@enpc.fr::b8ab7d08-7d51-4b4f-b281-4375274cf117" providerId="AD" clId="Web-{6BF01FAA-F397-9C1C-E2AC-D12453729B0C}" dt="2025-06-03T21:57:47.507" v="19" actId="20577"/>
          <ac:spMkLst>
            <pc:docMk/>
            <pc:sldMk cId="1397702253" sldId="351"/>
            <ac:spMk id="3" creationId="{92CBD156-ABA1-2DC2-0F11-48635916A625}"/>
          </ac:spMkLst>
        </pc:spChg>
      </pc:sldChg>
      <pc:sldChg chg="addSp delSp modSp modNotes">
        <pc:chgData name="Lisa TAGNIT HAMMOU" userId="S::lisa.tagnit-hammou@enpc.fr::b8ab7d08-7d51-4b4f-b281-4375274cf117" providerId="AD" clId="Web-{6BF01FAA-F397-9C1C-E2AC-D12453729B0C}" dt="2025-06-04T07:46:32.859" v="1477"/>
        <pc:sldMkLst>
          <pc:docMk/>
          <pc:sldMk cId="629166394" sldId="352"/>
        </pc:sldMkLst>
        <pc:spChg chg="mod">
          <ac:chgData name="Lisa TAGNIT HAMMOU" userId="S::lisa.tagnit-hammou@enpc.fr::b8ab7d08-7d51-4b4f-b281-4375274cf117" providerId="AD" clId="Web-{6BF01FAA-F397-9C1C-E2AC-D12453729B0C}" dt="2025-06-04T07:29:59.028" v="1391" actId="20577"/>
          <ac:spMkLst>
            <pc:docMk/>
            <pc:sldMk cId="629166394" sldId="352"/>
            <ac:spMk id="2" creationId="{E20BF1A5-F8BF-45A4-7BA1-42620C6442BA}"/>
          </ac:spMkLst>
        </pc:spChg>
        <pc:spChg chg="mod">
          <ac:chgData name="Lisa TAGNIT HAMMOU" userId="S::lisa.tagnit-hammou@enpc.fr::b8ab7d08-7d51-4b4f-b281-4375274cf117" providerId="AD" clId="Web-{6BF01FAA-F397-9C1C-E2AC-D12453729B0C}" dt="2025-06-04T07:28:12.618" v="1323" actId="20577"/>
          <ac:spMkLst>
            <pc:docMk/>
            <pc:sldMk cId="629166394" sldId="352"/>
            <ac:spMk id="3" creationId="{529559A2-72A8-63F6-896C-459A75B61EBF}"/>
          </ac:spMkLst>
        </pc:spChg>
        <pc:picChg chg="add del mod">
          <ac:chgData name="Lisa TAGNIT HAMMOU" userId="S::lisa.tagnit-hammou@enpc.fr::b8ab7d08-7d51-4b4f-b281-4375274cf117" providerId="AD" clId="Web-{6BF01FAA-F397-9C1C-E2AC-D12453729B0C}" dt="2025-06-03T22:13:13.983" v="298"/>
          <ac:picMkLst>
            <pc:docMk/>
            <pc:sldMk cId="629166394" sldId="352"/>
            <ac:picMk id="4" creationId="{3DA255DE-943D-B748-27F9-C8CBE2846AE3}"/>
          </ac:picMkLst>
        </pc:picChg>
        <pc:picChg chg="add mod">
          <ac:chgData name="Lisa TAGNIT HAMMOU" userId="S::lisa.tagnit-hammou@enpc.fr::b8ab7d08-7d51-4b4f-b281-4375274cf117" providerId="AD" clId="Web-{6BF01FAA-F397-9C1C-E2AC-D12453729B0C}" dt="2025-06-04T07:46:14.655" v="1473" actId="1076"/>
          <ac:picMkLst>
            <pc:docMk/>
            <pc:sldMk cId="629166394" sldId="352"/>
            <ac:picMk id="4" creationId="{4EEC5648-6597-9EAB-6D10-8B6E99BD80FB}"/>
          </ac:picMkLst>
        </pc:picChg>
        <pc:picChg chg="add del mod">
          <ac:chgData name="Lisa TAGNIT HAMMOU" userId="S::lisa.tagnit-hammou@enpc.fr::b8ab7d08-7d51-4b4f-b281-4375274cf117" providerId="AD" clId="Web-{6BF01FAA-F397-9C1C-E2AC-D12453729B0C}" dt="2025-06-03T22:13:30.624" v="301"/>
          <ac:picMkLst>
            <pc:docMk/>
            <pc:sldMk cId="629166394" sldId="352"/>
            <ac:picMk id="5" creationId="{92F1FF5C-558F-F66A-8DEB-6F942B7CEBF3}"/>
          </ac:picMkLst>
        </pc:picChg>
        <pc:picChg chg="mod">
          <ac:chgData name="Lisa TAGNIT HAMMOU" userId="S::lisa.tagnit-hammou@enpc.fr::b8ab7d08-7d51-4b4f-b281-4375274cf117" providerId="AD" clId="Web-{6BF01FAA-F397-9C1C-E2AC-D12453729B0C}" dt="2025-06-04T07:46:06.218" v="1472" actId="14100"/>
          <ac:picMkLst>
            <pc:docMk/>
            <pc:sldMk cId="629166394" sldId="352"/>
            <ac:picMk id="1026" creationId="{BC1C0526-7E11-3491-6A4A-38399140921A}"/>
          </ac:picMkLst>
        </pc:picChg>
      </pc:sldChg>
      <pc:sldChg chg="addSp delSp modSp add replId modNotes">
        <pc:chgData name="Lisa TAGNIT HAMMOU" userId="S::lisa.tagnit-hammou@enpc.fr::b8ab7d08-7d51-4b4f-b281-4375274cf117" providerId="AD" clId="Web-{6BF01FAA-F397-9C1C-E2AC-D12453729B0C}" dt="2025-06-04T07:30:05.560" v="1396" actId="20577"/>
        <pc:sldMkLst>
          <pc:docMk/>
          <pc:sldMk cId="1679884411" sldId="353"/>
        </pc:sldMkLst>
        <pc:spChg chg="mod">
          <ac:chgData name="Lisa TAGNIT HAMMOU" userId="S::lisa.tagnit-hammou@enpc.fr::b8ab7d08-7d51-4b4f-b281-4375274cf117" providerId="AD" clId="Web-{6BF01FAA-F397-9C1C-E2AC-D12453729B0C}" dt="2025-06-04T07:30:05.560" v="1396" actId="20577"/>
          <ac:spMkLst>
            <pc:docMk/>
            <pc:sldMk cId="1679884411" sldId="353"/>
            <ac:spMk id="2" creationId="{22002AAB-FE57-8231-650C-2654786470C2}"/>
          </ac:spMkLst>
        </pc:spChg>
        <pc:spChg chg="add del mod">
          <ac:chgData name="Lisa TAGNIT HAMMOU" userId="S::lisa.tagnit-hammou@enpc.fr::b8ab7d08-7d51-4b4f-b281-4375274cf117" providerId="AD" clId="Web-{6BF01FAA-F397-9C1C-E2AC-D12453729B0C}" dt="2025-06-03T22:11:44.729" v="264" actId="20577"/>
          <ac:spMkLst>
            <pc:docMk/>
            <pc:sldMk cId="1679884411" sldId="353"/>
            <ac:spMk id="3" creationId="{0001252C-DE52-D9F8-D6C6-49DC20D5A877}"/>
          </ac:spMkLst>
        </pc:spChg>
        <pc:spChg chg="add del mod">
          <ac:chgData name="Lisa TAGNIT HAMMOU" userId="S::lisa.tagnit-hammou@enpc.fr::b8ab7d08-7d51-4b4f-b281-4375274cf117" providerId="AD" clId="Web-{6BF01FAA-F397-9C1C-E2AC-D12453729B0C}" dt="2025-06-03T21:57:55.054" v="21"/>
          <ac:spMkLst>
            <pc:docMk/>
            <pc:sldMk cId="1679884411" sldId="353"/>
            <ac:spMk id="5" creationId="{69921C94-A57A-DB1B-222D-1874158635A5}"/>
          </ac:spMkLst>
        </pc:spChg>
        <pc:spChg chg="add del mod">
          <ac:chgData name="Lisa TAGNIT HAMMOU" userId="S::lisa.tagnit-hammou@enpc.fr::b8ab7d08-7d51-4b4f-b281-4375274cf117" providerId="AD" clId="Web-{6BF01FAA-F397-9C1C-E2AC-D12453729B0C}" dt="2025-06-03T22:04:37.773" v="195"/>
          <ac:spMkLst>
            <pc:docMk/>
            <pc:sldMk cId="1679884411" sldId="353"/>
            <ac:spMk id="6" creationId="{F39E3E12-4632-0749-EA97-EB31997893D1}"/>
          </ac:spMkLst>
        </pc:spChg>
        <pc:graphicFrameChg chg="add mod modGraphic">
          <ac:chgData name="Lisa TAGNIT HAMMOU" userId="S::lisa.tagnit-hammou@enpc.fr::b8ab7d08-7d51-4b4f-b281-4375274cf117" providerId="AD" clId="Web-{6BF01FAA-F397-9C1C-E2AC-D12453729B0C}" dt="2025-06-03T22:12:09.949" v="290" actId="1076"/>
          <ac:graphicFrameMkLst>
            <pc:docMk/>
            <pc:sldMk cId="1679884411" sldId="353"/>
            <ac:graphicFrameMk id="7" creationId="{6C8DEE71-2F19-DABF-6867-5B8A4071ADD0}"/>
          </ac:graphicFrameMkLst>
        </pc:graphicFrameChg>
      </pc:sldChg>
    </pc:docChg>
  </pc:docChgLst>
  <pc:docChgLst>
    <pc:chgData name="Ange Marie Akoua ASSA" userId="S::ange-marie-akoua.assa@enpc.fr::509f39d6-29b9-49e6-bce7-3014d2c4275e" providerId="AD" clId="Web-{ABDDC8EE-67F8-6D4D-85E7-526CB3E162A2}"/>
    <pc:docChg chg="modSld">
      <pc:chgData name="Ange Marie Akoua ASSA" userId="S::ange-marie-akoua.assa@enpc.fr::509f39d6-29b9-49e6-bce7-3014d2c4275e" providerId="AD" clId="Web-{ABDDC8EE-67F8-6D4D-85E7-526CB3E162A2}" dt="2025-06-03T13:26:54.548" v="21"/>
      <pc:docMkLst>
        <pc:docMk/>
      </pc:docMkLst>
      <pc:sldChg chg="modSp">
        <pc:chgData name="Ange Marie Akoua ASSA" userId="S::ange-marie-akoua.assa@enpc.fr::509f39d6-29b9-49e6-bce7-3014d2c4275e" providerId="AD" clId="Web-{ABDDC8EE-67F8-6D4D-85E7-526CB3E162A2}" dt="2025-06-03T13:24:44.481" v="1" actId="20577"/>
        <pc:sldMkLst>
          <pc:docMk/>
          <pc:sldMk cId="93465238" sldId="279"/>
        </pc:sldMkLst>
        <pc:spChg chg="mod">
          <ac:chgData name="Ange Marie Akoua ASSA" userId="S::ange-marie-akoua.assa@enpc.fr::509f39d6-29b9-49e6-bce7-3014d2c4275e" providerId="AD" clId="Web-{ABDDC8EE-67F8-6D4D-85E7-526CB3E162A2}" dt="2025-06-03T13:24:44.481" v="1" actId="20577"/>
          <ac:spMkLst>
            <pc:docMk/>
            <pc:sldMk cId="93465238" sldId="279"/>
            <ac:spMk id="8" creationId="{6BBE0348-1527-4055-BA8A-E2754222743D}"/>
          </ac:spMkLst>
        </pc:spChg>
      </pc:sldChg>
      <pc:sldChg chg="addSp delSp modSp">
        <pc:chgData name="Ange Marie Akoua ASSA" userId="S::ange-marie-akoua.assa@enpc.fr::509f39d6-29b9-49e6-bce7-3014d2c4275e" providerId="AD" clId="Web-{ABDDC8EE-67F8-6D4D-85E7-526CB3E162A2}" dt="2025-06-03T13:26:54.548" v="21"/>
        <pc:sldMkLst>
          <pc:docMk/>
          <pc:sldMk cId="4002544176" sldId="334"/>
        </pc:sldMkLst>
        <pc:spChg chg="add del mod">
          <ac:chgData name="Ange Marie Akoua ASSA" userId="S::ange-marie-akoua.assa@enpc.fr::509f39d6-29b9-49e6-bce7-3014d2c4275e" providerId="AD" clId="Web-{ABDDC8EE-67F8-6D4D-85E7-526CB3E162A2}" dt="2025-06-03T13:25:15.263" v="4"/>
          <ac:spMkLst>
            <pc:docMk/>
            <pc:sldMk cId="4002544176" sldId="334"/>
            <ac:spMk id="3" creationId="{B782E813-1ED4-6DB2-B07C-841E361C3365}"/>
          </ac:spMkLst>
        </pc:spChg>
        <pc:spChg chg="del">
          <ac:chgData name="Ange Marie Akoua ASSA" userId="S::ange-marie-akoua.assa@enpc.fr::509f39d6-29b9-49e6-bce7-3014d2c4275e" providerId="AD" clId="Web-{ABDDC8EE-67F8-6D4D-85E7-526CB3E162A2}" dt="2025-06-03T13:25:12.654" v="3"/>
          <ac:spMkLst>
            <pc:docMk/>
            <pc:sldMk cId="4002544176" sldId="334"/>
            <ac:spMk id="4" creationId="{CBFF2C52-3314-3865-2E77-C659AC1483D1}"/>
          </ac:spMkLst>
        </pc:spChg>
        <pc:spChg chg="del">
          <ac:chgData name="Ange Marie Akoua ASSA" userId="S::ange-marie-akoua.assa@enpc.fr::509f39d6-29b9-49e6-bce7-3014d2c4275e" providerId="AD" clId="Web-{ABDDC8EE-67F8-6D4D-85E7-526CB3E162A2}" dt="2025-06-03T13:25:09.732" v="2"/>
          <ac:spMkLst>
            <pc:docMk/>
            <pc:sldMk cId="4002544176" sldId="334"/>
            <ac:spMk id="5" creationId="{5BA51960-2144-D03F-F0C4-336690648A08}"/>
          </ac:spMkLst>
        </pc:spChg>
        <pc:spChg chg="add del mod">
          <ac:chgData name="Ange Marie Akoua ASSA" userId="S::ange-marie-akoua.assa@enpc.fr::509f39d6-29b9-49e6-bce7-3014d2c4275e" providerId="AD" clId="Web-{ABDDC8EE-67F8-6D4D-85E7-526CB3E162A2}" dt="2025-06-03T13:25:32.108" v="7"/>
          <ac:spMkLst>
            <pc:docMk/>
            <pc:sldMk cId="4002544176" sldId="334"/>
            <ac:spMk id="7" creationId="{B8328025-0629-A998-9829-945D5DA75C47}"/>
          </ac:spMkLst>
        </pc:spChg>
        <pc:spChg chg="add del mod">
          <ac:chgData name="Ange Marie Akoua ASSA" userId="S::ange-marie-akoua.assa@enpc.fr::509f39d6-29b9-49e6-bce7-3014d2c4275e" providerId="AD" clId="Web-{ABDDC8EE-67F8-6D4D-85E7-526CB3E162A2}" dt="2025-06-03T13:26:54.548" v="21"/>
          <ac:spMkLst>
            <pc:docMk/>
            <pc:sldMk cId="4002544176" sldId="334"/>
            <ac:spMk id="13" creationId="{DAE1AAAF-66CA-5A2D-0F94-268B56BED1DE}"/>
          </ac:spMkLst>
        </pc:spChg>
        <pc:spChg chg="add del mod">
          <ac:chgData name="Ange Marie Akoua ASSA" userId="S::ange-marie-akoua.assa@enpc.fr::509f39d6-29b9-49e6-bce7-3014d2c4275e" providerId="AD" clId="Web-{ABDDC8EE-67F8-6D4D-85E7-526CB3E162A2}" dt="2025-06-03T13:26:53.095" v="20"/>
          <ac:spMkLst>
            <pc:docMk/>
            <pc:sldMk cId="4002544176" sldId="334"/>
            <ac:spMk id="14" creationId="{0A36026C-1807-9A0C-A4A6-6DB0D21C6C78}"/>
          </ac:spMkLst>
        </pc:spChg>
        <pc:picChg chg="add del mod">
          <ac:chgData name="Ange Marie Akoua ASSA" userId="S::ange-marie-akoua.assa@enpc.fr::509f39d6-29b9-49e6-bce7-3014d2c4275e" providerId="AD" clId="Web-{ABDDC8EE-67F8-6D4D-85E7-526CB3E162A2}" dt="2025-06-03T13:25:27.420" v="6"/>
          <ac:picMkLst>
            <pc:docMk/>
            <pc:sldMk cId="4002544176" sldId="334"/>
            <ac:picMk id="8" creationId="{742A5370-B897-2E62-6EE4-5166276B7F1B}"/>
          </ac:picMkLst>
        </pc:picChg>
        <pc:picChg chg="add del mod">
          <ac:chgData name="Ange Marie Akoua ASSA" userId="S::ange-marie-akoua.assa@enpc.fr::509f39d6-29b9-49e6-bce7-3014d2c4275e" providerId="AD" clId="Web-{ABDDC8EE-67F8-6D4D-85E7-526CB3E162A2}" dt="2025-06-03T13:25:51.015" v="9"/>
          <ac:picMkLst>
            <pc:docMk/>
            <pc:sldMk cId="4002544176" sldId="334"/>
            <ac:picMk id="9" creationId="{86DD60D6-5DE8-29EA-435B-6E0DCF512C0D}"/>
          </ac:picMkLst>
        </pc:picChg>
        <pc:picChg chg="add del mod">
          <ac:chgData name="Ange Marie Akoua ASSA" userId="S::ange-marie-akoua.assa@enpc.fr::509f39d6-29b9-49e6-bce7-3014d2c4275e" providerId="AD" clId="Web-{ABDDC8EE-67F8-6D4D-85E7-526CB3E162A2}" dt="2025-06-03T13:26:01.421" v="11"/>
          <ac:picMkLst>
            <pc:docMk/>
            <pc:sldMk cId="4002544176" sldId="334"/>
            <ac:picMk id="10" creationId="{A75E0ECE-AA7D-8EC9-2292-5ECF3870A949}"/>
          </ac:picMkLst>
        </pc:picChg>
        <pc:picChg chg="add del mod">
          <ac:chgData name="Ange Marie Akoua ASSA" userId="S::ange-marie-akoua.assa@enpc.fr::509f39d6-29b9-49e6-bce7-3014d2c4275e" providerId="AD" clId="Web-{ABDDC8EE-67F8-6D4D-85E7-526CB3E162A2}" dt="2025-06-03T13:26:11.890" v="13"/>
          <ac:picMkLst>
            <pc:docMk/>
            <pc:sldMk cId="4002544176" sldId="334"/>
            <ac:picMk id="11" creationId="{7E7007BB-A92A-126F-A83F-508CD6340E4C}"/>
          </ac:picMkLst>
        </pc:picChg>
        <pc:picChg chg="add del mod">
          <ac:chgData name="Ange Marie Akoua ASSA" userId="S::ange-marie-akoua.assa@enpc.fr::509f39d6-29b9-49e6-bce7-3014d2c4275e" providerId="AD" clId="Web-{ABDDC8EE-67F8-6D4D-85E7-526CB3E162A2}" dt="2025-06-03T13:26:23.328" v="15"/>
          <ac:picMkLst>
            <pc:docMk/>
            <pc:sldMk cId="4002544176" sldId="334"/>
            <ac:picMk id="12" creationId="{2B7141C4-2C8C-58B1-0196-FF02771027F0}"/>
          </ac:picMkLst>
        </pc:picChg>
      </pc:sldChg>
    </pc:docChg>
  </pc:docChgLst>
  <pc:docChgLst>
    <pc:chgData name="Lisa TAGNIT HAMMOU" userId="S::lisa.tagnit-hammou@enpc.fr::b8ab7d08-7d51-4b4f-b281-4375274cf117" providerId="AD" clId="Web-{576F450F-719C-A32B-6FC1-8DE1D01D0F7A}"/>
    <pc:docChg chg="addSld delSld modSld">
      <pc:chgData name="Lisa TAGNIT HAMMOU" userId="S::lisa.tagnit-hammou@enpc.fr::b8ab7d08-7d51-4b4f-b281-4375274cf117" providerId="AD" clId="Web-{576F450F-719C-A32B-6FC1-8DE1D01D0F7A}" dt="2025-06-03T18:46:20.752" v="1539" actId="20577"/>
      <pc:docMkLst>
        <pc:docMk/>
      </pc:docMkLst>
      <pc:sldChg chg="modSp">
        <pc:chgData name="Lisa TAGNIT HAMMOU" userId="S::lisa.tagnit-hammou@enpc.fr::b8ab7d08-7d51-4b4f-b281-4375274cf117" providerId="AD" clId="Web-{576F450F-719C-A32B-6FC1-8DE1D01D0F7A}" dt="2025-06-03T14:05:35.428" v="545" actId="20577"/>
        <pc:sldMkLst>
          <pc:docMk/>
          <pc:sldMk cId="1092919440" sldId="287"/>
        </pc:sldMkLst>
        <pc:spChg chg="mod">
          <ac:chgData name="Lisa TAGNIT HAMMOU" userId="S::lisa.tagnit-hammou@enpc.fr::b8ab7d08-7d51-4b4f-b281-4375274cf117" providerId="AD" clId="Web-{576F450F-719C-A32B-6FC1-8DE1D01D0F7A}" dt="2025-06-03T14:05:35.428" v="545" actId="20577"/>
          <ac:spMkLst>
            <pc:docMk/>
            <pc:sldMk cId="1092919440" sldId="287"/>
            <ac:spMk id="18" creationId="{87F2C169-25EA-4609-BC8A-BCA7C433EEE4}"/>
          </ac:spMkLst>
        </pc:spChg>
      </pc:sldChg>
      <pc:sldChg chg="modSp">
        <pc:chgData name="Lisa TAGNIT HAMMOU" userId="S::lisa.tagnit-hammou@enpc.fr::b8ab7d08-7d51-4b4f-b281-4375274cf117" providerId="AD" clId="Web-{576F450F-719C-A32B-6FC1-8DE1D01D0F7A}" dt="2025-06-03T12:57:15.165" v="49" actId="20577"/>
        <pc:sldMkLst>
          <pc:docMk/>
          <pc:sldMk cId="2467338690" sldId="313"/>
        </pc:sldMkLst>
        <pc:spChg chg="mod">
          <ac:chgData name="Lisa TAGNIT HAMMOU" userId="S::lisa.tagnit-hammou@enpc.fr::b8ab7d08-7d51-4b4f-b281-4375274cf117" providerId="AD" clId="Web-{576F450F-719C-A32B-6FC1-8DE1D01D0F7A}" dt="2025-06-03T12:57:15.165" v="49" actId="20577"/>
          <ac:spMkLst>
            <pc:docMk/>
            <pc:sldMk cId="2467338690" sldId="313"/>
            <ac:spMk id="5" creationId="{044C2E20-0A5D-F791-1F0B-855722CE28FB}"/>
          </ac:spMkLst>
        </pc:spChg>
      </pc:sldChg>
      <pc:sldChg chg="modSp">
        <pc:chgData name="Lisa TAGNIT HAMMOU" userId="S::lisa.tagnit-hammou@enpc.fr::b8ab7d08-7d51-4b4f-b281-4375274cf117" providerId="AD" clId="Web-{576F450F-719C-A32B-6FC1-8DE1D01D0F7A}" dt="2025-06-03T14:01:25.370" v="460" actId="20577"/>
        <pc:sldMkLst>
          <pc:docMk/>
          <pc:sldMk cId="572847759" sldId="314"/>
        </pc:sldMkLst>
        <pc:spChg chg="mod">
          <ac:chgData name="Lisa TAGNIT HAMMOU" userId="S::lisa.tagnit-hammou@enpc.fr::b8ab7d08-7d51-4b4f-b281-4375274cf117" providerId="AD" clId="Web-{576F450F-719C-A32B-6FC1-8DE1D01D0F7A}" dt="2025-06-03T12:59:10.189" v="83" actId="20577"/>
          <ac:spMkLst>
            <pc:docMk/>
            <pc:sldMk cId="572847759" sldId="314"/>
            <ac:spMk id="4" creationId="{60515D4E-6478-01B8-1237-365C91F0A8B5}"/>
          </ac:spMkLst>
        </pc:spChg>
        <pc:spChg chg="mod">
          <ac:chgData name="Lisa TAGNIT HAMMOU" userId="S::lisa.tagnit-hammou@enpc.fr::b8ab7d08-7d51-4b4f-b281-4375274cf117" providerId="AD" clId="Web-{576F450F-719C-A32B-6FC1-8DE1D01D0F7A}" dt="2025-06-03T14:01:25.370" v="460" actId="20577"/>
          <ac:spMkLst>
            <pc:docMk/>
            <pc:sldMk cId="572847759" sldId="314"/>
            <ac:spMk id="5" creationId="{C9E2A89F-8F3D-FF47-EDD3-F9159A6F3794}"/>
          </ac:spMkLst>
        </pc:spChg>
      </pc:sldChg>
      <pc:sldChg chg="modSp">
        <pc:chgData name="Lisa TAGNIT HAMMOU" userId="S::lisa.tagnit-hammou@enpc.fr::b8ab7d08-7d51-4b4f-b281-4375274cf117" providerId="AD" clId="Web-{576F450F-719C-A32B-6FC1-8DE1D01D0F7A}" dt="2025-06-03T13:20:38.003" v="348" actId="20577"/>
        <pc:sldMkLst>
          <pc:docMk/>
          <pc:sldMk cId="1942408400" sldId="315"/>
        </pc:sldMkLst>
        <pc:spChg chg="mod">
          <ac:chgData name="Lisa TAGNIT HAMMOU" userId="S::lisa.tagnit-hammou@enpc.fr::b8ab7d08-7d51-4b4f-b281-4375274cf117" providerId="AD" clId="Web-{576F450F-719C-A32B-6FC1-8DE1D01D0F7A}" dt="2025-06-03T13:20:38.003" v="348" actId="20577"/>
          <ac:spMkLst>
            <pc:docMk/>
            <pc:sldMk cId="1942408400" sldId="315"/>
            <ac:spMk id="5" creationId="{91559115-E2D1-B3AE-4174-331C7F63D8AB}"/>
          </ac:spMkLst>
        </pc:spChg>
      </pc:sldChg>
      <pc:sldChg chg="new del">
        <pc:chgData name="Lisa TAGNIT HAMMOU" userId="S::lisa.tagnit-hammou@enpc.fr::b8ab7d08-7d51-4b4f-b281-4375274cf117" providerId="AD" clId="Web-{576F450F-719C-A32B-6FC1-8DE1D01D0F7A}" dt="2025-06-03T12:57:19.637" v="50"/>
        <pc:sldMkLst>
          <pc:docMk/>
          <pc:sldMk cId="685029811" sldId="336"/>
        </pc:sldMkLst>
      </pc:sldChg>
      <pc:sldChg chg="addSp delSp modSp new">
        <pc:chgData name="Lisa TAGNIT HAMMOU" userId="S::lisa.tagnit-hammou@enpc.fr::b8ab7d08-7d51-4b4f-b281-4375274cf117" providerId="AD" clId="Web-{576F450F-719C-A32B-6FC1-8DE1D01D0F7A}" dt="2025-06-03T17:15:48.896" v="1374" actId="1076"/>
        <pc:sldMkLst>
          <pc:docMk/>
          <pc:sldMk cId="848642551" sldId="336"/>
        </pc:sldMkLst>
        <pc:spChg chg="mod">
          <ac:chgData name="Lisa TAGNIT HAMMOU" userId="S::lisa.tagnit-hammou@enpc.fr::b8ab7d08-7d51-4b4f-b281-4375274cf117" providerId="AD" clId="Web-{576F450F-719C-A32B-6FC1-8DE1D01D0F7A}" dt="2025-06-03T14:03:54.377" v="531" actId="20577"/>
          <ac:spMkLst>
            <pc:docMk/>
            <pc:sldMk cId="848642551" sldId="336"/>
            <ac:spMk id="2" creationId="{A1EA0A98-9FB0-FB96-559D-09D5F478DFCF}"/>
          </ac:spMkLst>
        </pc:spChg>
        <pc:spChg chg="mod">
          <ac:chgData name="Lisa TAGNIT HAMMOU" userId="S::lisa.tagnit-hammou@enpc.fr::b8ab7d08-7d51-4b4f-b281-4375274cf117" providerId="AD" clId="Web-{576F450F-719C-A32B-6FC1-8DE1D01D0F7A}" dt="2025-06-03T17:15:48.896" v="1374" actId="1076"/>
          <ac:spMkLst>
            <pc:docMk/>
            <pc:sldMk cId="848642551" sldId="336"/>
            <ac:spMk id="3" creationId="{1DE74466-A3B9-31B9-ECCD-B5DAD7136737}"/>
          </ac:spMkLst>
        </pc:spChg>
        <pc:picChg chg="add del mod">
          <ac:chgData name="Lisa TAGNIT HAMMOU" userId="S::lisa.tagnit-hammou@enpc.fr::b8ab7d08-7d51-4b4f-b281-4375274cf117" providerId="AD" clId="Web-{576F450F-719C-A32B-6FC1-8DE1D01D0F7A}" dt="2025-06-03T14:52:06.409" v="585"/>
          <ac:picMkLst>
            <pc:docMk/>
            <pc:sldMk cId="848642551" sldId="336"/>
            <ac:picMk id="4" creationId="{1630857F-0070-29C8-AA39-006FE33B4003}"/>
          </ac:picMkLst>
        </pc:picChg>
        <pc:picChg chg="add mod">
          <ac:chgData name="Lisa TAGNIT HAMMOU" userId="S::lisa.tagnit-hammou@enpc.fr::b8ab7d08-7d51-4b4f-b281-4375274cf117" providerId="AD" clId="Web-{576F450F-719C-A32B-6FC1-8DE1D01D0F7A}" dt="2025-06-03T17:15:40.114" v="1373" actId="1076"/>
          <ac:picMkLst>
            <pc:docMk/>
            <pc:sldMk cId="848642551" sldId="336"/>
            <ac:picMk id="4" creationId="{60945A87-9AE7-7F50-7D94-2B633941CDB6}"/>
          </ac:picMkLst>
        </pc:picChg>
        <pc:picChg chg="add del mod">
          <ac:chgData name="Lisa TAGNIT HAMMOU" userId="S::lisa.tagnit-hammou@enpc.fr::b8ab7d08-7d51-4b4f-b281-4375274cf117" providerId="AD" clId="Web-{576F450F-719C-A32B-6FC1-8DE1D01D0F7A}" dt="2025-06-03T15:58:29.687" v="603"/>
          <ac:picMkLst>
            <pc:docMk/>
            <pc:sldMk cId="848642551" sldId="336"/>
            <ac:picMk id="5" creationId="{2EE139C5-9541-C818-42BC-226246BFED97}"/>
          </ac:picMkLst>
        </pc:picChg>
        <pc:picChg chg="add del mod">
          <ac:chgData name="Lisa TAGNIT HAMMOU" userId="S::lisa.tagnit-hammou@enpc.fr::b8ab7d08-7d51-4b4f-b281-4375274cf117" providerId="AD" clId="Web-{576F450F-719C-A32B-6FC1-8DE1D01D0F7A}" dt="2025-06-03T15:26:02.239" v="596"/>
          <ac:picMkLst>
            <pc:docMk/>
            <pc:sldMk cId="848642551" sldId="336"/>
            <ac:picMk id="5" creationId="{49FEF4F5-4AD7-DCC6-E274-AC9AD9353F90}"/>
          </ac:picMkLst>
        </pc:picChg>
      </pc:sldChg>
      <pc:sldChg chg="delSp modSp add del replId">
        <pc:chgData name="Lisa TAGNIT HAMMOU" userId="S::lisa.tagnit-hammou@enpc.fr::b8ab7d08-7d51-4b4f-b281-4375274cf117" providerId="AD" clId="Web-{576F450F-719C-A32B-6FC1-8DE1D01D0F7A}" dt="2025-06-03T18:39:56.301" v="1388"/>
        <pc:sldMkLst>
          <pc:docMk/>
          <pc:sldMk cId="780673897" sldId="348"/>
        </pc:sldMkLst>
        <pc:spChg chg="mod">
          <ac:chgData name="Lisa TAGNIT HAMMOU" userId="S::lisa.tagnit-hammou@enpc.fr::b8ab7d08-7d51-4b4f-b281-4375274cf117" providerId="AD" clId="Web-{576F450F-719C-A32B-6FC1-8DE1D01D0F7A}" dt="2025-06-03T14:03:51.533" v="530" actId="20577"/>
          <ac:spMkLst>
            <pc:docMk/>
            <pc:sldMk cId="780673897" sldId="348"/>
            <ac:spMk id="2" creationId="{8492D82A-C79A-475B-E7EE-A19B57D1E943}"/>
          </ac:spMkLst>
        </pc:spChg>
        <pc:spChg chg="mod">
          <ac:chgData name="Lisa TAGNIT HAMMOU" userId="S::lisa.tagnit-hammou@enpc.fr::b8ab7d08-7d51-4b4f-b281-4375274cf117" providerId="AD" clId="Web-{576F450F-719C-A32B-6FC1-8DE1D01D0F7A}" dt="2025-06-03T17:34:41.961" v="1386" actId="20577"/>
          <ac:spMkLst>
            <pc:docMk/>
            <pc:sldMk cId="780673897" sldId="348"/>
            <ac:spMk id="3" creationId="{B3FA225E-A86B-B60E-77C2-DD37ED067302}"/>
          </ac:spMkLst>
        </pc:spChg>
        <pc:picChg chg="del">
          <ac:chgData name="Lisa TAGNIT HAMMOU" userId="S::lisa.tagnit-hammou@enpc.fr::b8ab7d08-7d51-4b4f-b281-4375274cf117" providerId="AD" clId="Web-{576F450F-719C-A32B-6FC1-8DE1D01D0F7A}" dt="2025-06-03T14:12:31.323" v="583"/>
          <ac:picMkLst>
            <pc:docMk/>
            <pc:sldMk cId="780673897" sldId="348"/>
            <ac:picMk id="4" creationId="{C812AEF7-42D3-56FC-7D15-3BEF2516045F}"/>
          </ac:picMkLst>
        </pc:picChg>
      </pc:sldChg>
      <pc:sldChg chg="modSp new">
        <pc:chgData name="Lisa TAGNIT HAMMOU" userId="S::lisa.tagnit-hammou@enpc.fr::b8ab7d08-7d51-4b4f-b281-4375274cf117" providerId="AD" clId="Web-{576F450F-719C-A32B-6FC1-8DE1D01D0F7A}" dt="2025-06-03T14:08:10.373" v="571" actId="20577"/>
        <pc:sldMkLst>
          <pc:docMk/>
          <pc:sldMk cId="1918547332" sldId="349"/>
        </pc:sldMkLst>
        <pc:spChg chg="mod">
          <ac:chgData name="Lisa TAGNIT HAMMOU" userId="S::lisa.tagnit-hammou@enpc.fr::b8ab7d08-7d51-4b4f-b281-4375274cf117" providerId="AD" clId="Web-{576F450F-719C-A32B-6FC1-8DE1D01D0F7A}" dt="2025-06-03T14:08:10.373" v="571" actId="20577"/>
          <ac:spMkLst>
            <pc:docMk/>
            <pc:sldMk cId="1918547332" sldId="349"/>
            <ac:spMk id="2" creationId="{F088332D-1A54-7F96-2657-FE9B379E014D}"/>
          </ac:spMkLst>
        </pc:spChg>
      </pc:sldChg>
      <pc:sldChg chg="new del">
        <pc:chgData name="Lisa TAGNIT HAMMOU" userId="S::lisa.tagnit-hammou@enpc.fr::b8ab7d08-7d51-4b4f-b281-4375274cf117" providerId="AD" clId="Web-{576F450F-719C-A32B-6FC1-8DE1D01D0F7A}" dt="2025-06-03T15:25:57.723" v="595"/>
        <pc:sldMkLst>
          <pc:docMk/>
          <pc:sldMk cId="2783803652" sldId="350"/>
        </pc:sldMkLst>
      </pc:sldChg>
      <pc:sldChg chg="modSp add replId modNotes">
        <pc:chgData name="Lisa TAGNIT HAMMOU" userId="S::lisa.tagnit-hammou@enpc.fr::b8ab7d08-7d51-4b4f-b281-4375274cf117" providerId="AD" clId="Web-{576F450F-719C-A32B-6FC1-8DE1D01D0F7A}" dt="2025-06-03T17:20:00.898" v="1384" actId="20577"/>
        <pc:sldMkLst>
          <pc:docMk/>
          <pc:sldMk cId="1397702253" sldId="351"/>
        </pc:sldMkLst>
        <pc:spChg chg="mod">
          <ac:chgData name="Lisa TAGNIT HAMMOU" userId="S::lisa.tagnit-hammou@enpc.fr::b8ab7d08-7d51-4b4f-b281-4375274cf117" providerId="AD" clId="Web-{576F450F-719C-A32B-6FC1-8DE1D01D0F7A}" dt="2025-06-03T17:20:00.898" v="1384" actId="20577"/>
          <ac:spMkLst>
            <pc:docMk/>
            <pc:sldMk cId="1397702253" sldId="351"/>
            <ac:spMk id="3" creationId="{92CBD156-ABA1-2DC2-0F11-48635916A625}"/>
          </ac:spMkLst>
        </pc:spChg>
        <pc:picChg chg="mod">
          <ac:chgData name="Lisa TAGNIT HAMMOU" userId="S::lisa.tagnit-hammou@enpc.fr::b8ab7d08-7d51-4b4f-b281-4375274cf117" providerId="AD" clId="Web-{576F450F-719C-A32B-6FC1-8DE1D01D0F7A}" dt="2025-06-03T17:14:28.906" v="1356" actId="14100"/>
          <ac:picMkLst>
            <pc:docMk/>
            <pc:sldMk cId="1397702253" sldId="351"/>
            <ac:picMk id="5" creationId="{2E2149F7-EE48-A61D-0B5E-7B1F1F168A77}"/>
          </ac:picMkLst>
        </pc:picChg>
      </pc:sldChg>
      <pc:sldChg chg="delSp modSp add replId">
        <pc:chgData name="Lisa TAGNIT HAMMOU" userId="S::lisa.tagnit-hammou@enpc.fr::b8ab7d08-7d51-4b4f-b281-4375274cf117" providerId="AD" clId="Web-{576F450F-719C-A32B-6FC1-8DE1D01D0F7A}" dt="2025-06-03T18:46:20.752" v="1539" actId="20577"/>
        <pc:sldMkLst>
          <pc:docMk/>
          <pc:sldMk cId="629166394" sldId="352"/>
        </pc:sldMkLst>
        <pc:spChg chg="mod">
          <ac:chgData name="Lisa TAGNIT HAMMOU" userId="S::lisa.tagnit-hammou@enpc.fr::b8ab7d08-7d51-4b4f-b281-4375274cf117" providerId="AD" clId="Web-{576F450F-719C-A32B-6FC1-8DE1D01D0F7A}" dt="2025-06-03T18:46:20.752" v="1539" actId="20577"/>
          <ac:spMkLst>
            <pc:docMk/>
            <pc:sldMk cId="629166394" sldId="352"/>
            <ac:spMk id="3" creationId="{529559A2-72A8-63F6-896C-459A75B61EBF}"/>
          </ac:spMkLst>
        </pc:spChg>
        <pc:picChg chg="del">
          <ac:chgData name="Lisa TAGNIT HAMMOU" userId="S::lisa.tagnit-hammou@enpc.fr::b8ab7d08-7d51-4b4f-b281-4375274cf117" providerId="AD" clId="Web-{576F450F-719C-A32B-6FC1-8DE1D01D0F7A}" dt="2025-06-03T18:41:07.148" v="1438"/>
          <ac:picMkLst>
            <pc:docMk/>
            <pc:sldMk cId="629166394" sldId="352"/>
            <ac:picMk id="5" creationId="{A43C4140-6DFE-4568-44CC-BBAC8EEF1A0F}"/>
          </ac:picMkLst>
        </pc:picChg>
      </pc:sldChg>
    </pc:docChg>
  </pc:docChgLst>
  <pc:docChgLst>
    <pc:chgData name="Ange Marie Akoua ASSA" userId="S::ange-marie-akoua.assa@enpc.fr::509f39d6-29b9-49e6-bce7-3014d2c4275e" providerId="AD" clId="Web-{216E4AD3-1DD1-2AF7-7B25-9CEC8AD12491}"/>
    <pc:docChg chg="addSld delSld modSld sldOrd">
      <pc:chgData name="Ange Marie Akoua ASSA" userId="S::ange-marie-akoua.assa@enpc.fr::509f39d6-29b9-49e6-bce7-3014d2c4275e" providerId="AD" clId="Web-{216E4AD3-1DD1-2AF7-7B25-9CEC8AD12491}" dt="2025-06-02T18:43:17.417" v="2565" actId="1076"/>
      <pc:docMkLst>
        <pc:docMk/>
      </pc:docMkLst>
      <pc:sldChg chg="modSp">
        <pc:chgData name="Ange Marie Akoua ASSA" userId="S::ange-marie-akoua.assa@enpc.fr::509f39d6-29b9-49e6-bce7-3014d2c4275e" providerId="AD" clId="Web-{216E4AD3-1DD1-2AF7-7B25-9CEC8AD12491}" dt="2025-06-02T10:55:23.999" v="33" actId="20577"/>
        <pc:sldMkLst>
          <pc:docMk/>
          <pc:sldMk cId="1092919440" sldId="287"/>
        </pc:sldMkLst>
        <pc:spChg chg="mod">
          <ac:chgData name="Ange Marie Akoua ASSA" userId="S::ange-marie-akoua.assa@enpc.fr::509f39d6-29b9-49e6-bce7-3014d2c4275e" providerId="AD" clId="Web-{216E4AD3-1DD1-2AF7-7B25-9CEC8AD12491}" dt="2025-06-02T10:55:23.999" v="33" actId="20577"/>
          <ac:spMkLst>
            <pc:docMk/>
            <pc:sldMk cId="1092919440" sldId="287"/>
            <ac:spMk id="18" creationId="{87F2C169-25EA-4609-BC8A-BCA7C433EEE4}"/>
          </ac:spMkLst>
        </pc:spChg>
      </pc:sldChg>
      <pc:sldChg chg="addSp delSp modSp">
        <pc:chgData name="Ange Marie Akoua ASSA" userId="S::ange-marie-akoua.assa@enpc.fr::509f39d6-29b9-49e6-bce7-3014d2c4275e" providerId="AD" clId="Web-{216E4AD3-1DD1-2AF7-7B25-9CEC8AD12491}" dt="2025-06-02T11:21:01.988" v="497" actId="20577"/>
        <pc:sldMkLst>
          <pc:docMk/>
          <pc:sldMk cId="2448573316" sldId="311"/>
        </pc:sldMkLst>
        <pc:spChg chg="add del mod">
          <ac:chgData name="Ange Marie Akoua ASSA" userId="S::ange-marie-akoua.assa@enpc.fr::509f39d6-29b9-49e6-bce7-3014d2c4275e" providerId="AD" clId="Web-{216E4AD3-1DD1-2AF7-7B25-9CEC8AD12491}" dt="2025-06-02T10:55:41.469" v="37"/>
          <ac:spMkLst>
            <pc:docMk/>
            <pc:sldMk cId="2448573316" sldId="311"/>
            <ac:spMk id="2" creationId="{A0288AFA-2856-BC8E-D89D-3B03E6C55B68}"/>
          </ac:spMkLst>
        </pc:spChg>
        <pc:spChg chg="mod">
          <ac:chgData name="Ange Marie Akoua ASSA" userId="S::ange-marie-akoua.assa@enpc.fr::509f39d6-29b9-49e6-bce7-3014d2c4275e" providerId="AD" clId="Web-{216E4AD3-1DD1-2AF7-7B25-9CEC8AD12491}" dt="2025-06-02T11:21:01.988" v="497" actId="20577"/>
          <ac:spMkLst>
            <pc:docMk/>
            <pc:sldMk cId="2448573316" sldId="311"/>
            <ac:spMk id="10247" creationId="{DBE2AAB1-822C-B1FE-9362-B22030CDBADF}"/>
          </ac:spMkLst>
        </pc:spChg>
      </pc:sldChg>
      <pc:sldChg chg="addSp modSp modNotes">
        <pc:chgData name="Ange Marie Akoua ASSA" userId="S::ange-marie-akoua.assa@enpc.fr::509f39d6-29b9-49e6-bce7-3014d2c4275e" providerId="AD" clId="Web-{216E4AD3-1DD1-2AF7-7B25-9CEC8AD12491}" dt="2025-06-02T13:21:46.835" v="1961" actId="20577"/>
        <pc:sldMkLst>
          <pc:docMk/>
          <pc:sldMk cId="2623633596" sldId="312"/>
        </pc:sldMkLst>
        <pc:spChg chg="add mod">
          <ac:chgData name="Ange Marie Akoua ASSA" userId="S::ange-marie-akoua.assa@enpc.fr::509f39d6-29b9-49e6-bce7-3014d2c4275e" providerId="AD" clId="Web-{216E4AD3-1DD1-2AF7-7B25-9CEC8AD12491}" dt="2025-06-02T13:21:46.835" v="1961" actId="20577"/>
          <ac:spMkLst>
            <pc:docMk/>
            <pc:sldMk cId="2623633596" sldId="312"/>
            <ac:spMk id="3" creationId="{EF91A64E-4AFC-537F-07A2-ED90A66AF67C}"/>
          </ac:spMkLst>
        </pc:spChg>
        <pc:spChg chg="mod">
          <ac:chgData name="Ange Marie Akoua ASSA" userId="S::ange-marie-akoua.assa@enpc.fr::509f39d6-29b9-49e6-bce7-3014d2c4275e" providerId="AD" clId="Web-{216E4AD3-1DD1-2AF7-7B25-9CEC8AD12491}" dt="2025-06-02T11:14:46.850" v="320" actId="20577"/>
          <ac:spMkLst>
            <pc:docMk/>
            <pc:sldMk cId="2623633596" sldId="312"/>
            <ac:spMk id="4" creationId="{5974A9CA-F2BD-9EA1-200D-2FACA83FE53D}"/>
          </ac:spMkLst>
        </pc:spChg>
        <pc:spChg chg="mod">
          <ac:chgData name="Ange Marie Akoua ASSA" userId="S::ange-marie-akoua.assa@enpc.fr::509f39d6-29b9-49e6-bce7-3014d2c4275e" providerId="AD" clId="Web-{216E4AD3-1DD1-2AF7-7B25-9CEC8AD12491}" dt="2025-06-02T13:06:30.446" v="1582" actId="20577"/>
          <ac:spMkLst>
            <pc:docMk/>
            <pc:sldMk cId="2623633596" sldId="312"/>
            <ac:spMk id="5" creationId="{D41D5A9B-FB55-66B8-AA35-97D10AA14C2F}"/>
          </ac:spMkLst>
        </pc:spChg>
        <pc:spChg chg="add mod">
          <ac:chgData name="Ange Marie Akoua ASSA" userId="S::ange-marie-akoua.assa@enpc.fr::509f39d6-29b9-49e6-bce7-3014d2c4275e" providerId="AD" clId="Web-{216E4AD3-1DD1-2AF7-7B25-9CEC8AD12491}" dt="2025-06-02T13:19:20.408" v="1958" actId="20577"/>
          <ac:spMkLst>
            <pc:docMk/>
            <pc:sldMk cId="2623633596" sldId="312"/>
            <ac:spMk id="7" creationId="{939F8913-FD15-9C35-6563-58D0C5322A1C}"/>
          </ac:spMkLst>
        </pc:spChg>
      </pc:sldChg>
      <pc:sldChg chg="modSp">
        <pc:chgData name="Ange Marie Akoua ASSA" userId="S::ange-marie-akoua.assa@enpc.fr::509f39d6-29b9-49e6-bce7-3014d2c4275e" providerId="AD" clId="Web-{216E4AD3-1DD1-2AF7-7B25-9CEC8AD12491}" dt="2025-06-02T11:21:26.535" v="499" actId="1076"/>
        <pc:sldMkLst>
          <pc:docMk/>
          <pc:sldMk cId="1494601598" sldId="321"/>
        </pc:sldMkLst>
        <pc:picChg chg="mod">
          <ac:chgData name="Ange Marie Akoua ASSA" userId="S::ange-marie-akoua.assa@enpc.fr::509f39d6-29b9-49e6-bce7-3014d2c4275e" providerId="AD" clId="Web-{216E4AD3-1DD1-2AF7-7B25-9CEC8AD12491}" dt="2025-06-02T11:21:26.535" v="499" actId="1076"/>
          <ac:picMkLst>
            <pc:docMk/>
            <pc:sldMk cId="1494601598" sldId="321"/>
            <ac:picMk id="8" creationId="{99E64962-8510-3B11-69D2-7A1277A317DC}"/>
          </ac:picMkLst>
        </pc:picChg>
      </pc:sldChg>
      <pc:sldChg chg="modSp add del ord replId">
        <pc:chgData name="Ange Marie Akoua ASSA" userId="S::ange-marie-akoua.assa@enpc.fr::509f39d6-29b9-49e6-bce7-3014d2c4275e" providerId="AD" clId="Web-{216E4AD3-1DD1-2AF7-7B25-9CEC8AD12491}" dt="2025-06-02T13:28:31.067" v="2009"/>
        <pc:sldMkLst>
          <pc:docMk/>
          <pc:sldMk cId="2014115352" sldId="322"/>
        </pc:sldMkLst>
        <pc:spChg chg="mod">
          <ac:chgData name="Ange Marie Akoua ASSA" userId="S::ange-marie-akoua.assa@enpc.fr::509f39d6-29b9-49e6-bce7-3014d2c4275e" providerId="AD" clId="Web-{216E4AD3-1DD1-2AF7-7B25-9CEC8AD12491}" dt="2025-06-02T13:24:41.216" v="1986" actId="20577"/>
          <ac:spMkLst>
            <pc:docMk/>
            <pc:sldMk cId="2014115352" sldId="322"/>
            <ac:spMk id="4" creationId="{B2522117-2F77-4668-EF30-253626687344}"/>
          </ac:spMkLst>
        </pc:spChg>
        <pc:spChg chg="mod">
          <ac:chgData name="Ange Marie Akoua ASSA" userId="S::ange-marie-akoua.assa@enpc.fr::509f39d6-29b9-49e6-bce7-3014d2c4275e" providerId="AD" clId="Web-{216E4AD3-1DD1-2AF7-7B25-9CEC8AD12491}" dt="2025-06-02T13:28:01.910" v="2008" actId="20577"/>
          <ac:spMkLst>
            <pc:docMk/>
            <pc:sldMk cId="2014115352" sldId="322"/>
            <ac:spMk id="5" creationId="{CF2FD234-86F0-0AC5-26F3-2AEB413A499E}"/>
          </ac:spMkLst>
        </pc:spChg>
      </pc:sldChg>
      <pc:sldChg chg="addSp delSp modSp add replId">
        <pc:chgData name="Ange Marie Akoua ASSA" userId="S::ange-marie-akoua.assa@enpc.fr::509f39d6-29b9-49e6-bce7-3014d2c4275e" providerId="AD" clId="Web-{216E4AD3-1DD1-2AF7-7B25-9CEC8AD12491}" dt="2025-06-02T13:19:12.439" v="1957" actId="20577"/>
        <pc:sldMkLst>
          <pc:docMk/>
          <pc:sldMk cId="3290321953" sldId="323"/>
        </pc:sldMkLst>
        <pc:spChg chg="mod">
          <ac:chgData name="Ange Marie Akoua ASSA" userId="S::ange-marie-akoua.assa@enpc.fr::509f39d6-29b9-49e6-bce7-3014d2c4275e" providerId="AD" clId="Web-{216E4AD3-1DD1-2AF7-7B25-9CEC8AD12491}" dt="2025-06-02T13:10:01.390" v="1691" actId="20577"/>
          <ac:spMkLst>
            <pc:docMk/>
            <pc:sldMk cId="3290321953" sldId="323"/>
            <ac:spMk id="4" creationId="{E33529F8-53CB-6B4C-E4B1-D5EBF607B93C}"/>
          </ac:spMkLst>
        </pc:spChg>
        <pc:spChg chg="mod">
          <ac:chgData name="Ange Marie Akoua ASSA" userId="S::ange-marie-akoua.assa@enpc.fr::509f39d6-29b9-49e6-bce7-3014d2c4275e" providerId="AD" clId="Web-{216E4AD3-1DD1-2AF7-7B25-9CEC8AD12491}" dt="2025-06-02T13:19:12.439" v="1957" actId="20577"/>
          <ac:spMkLst>
            <pc:docMk/>
            <pc:sldMk cId="3290321953" sldId="323"/>
            <ac:spMk id="5" creationId="{C68A2EB8-1FD4-894C-9FCF-BF910AFF6EF9}"/>
          </ac:spMkLst>
        </pc:spChg>
        <pc:picChg chg="add del mod">
          <ac:chgData name="Ange Marie Akoua ASSA" userId="S::ange-marie-akoua.assa@enpc.fr::509f39d6-29b9-49e6-bce7-3014d2c4275e" providerId="AD" clId="Web-{216E4AD3-1DD1-2AF7-7B25-9CEC8AD12491}" dt="2025-06-02T13:09:54.390" v="1689"/>
          <ac:picMkLst>
            <pc:docMk/>
            <pc:sldMk cId="3290321953" sldId="323"/>
            <ac:picMk id="2" creationId="{740D19F3-B555-409C-D8AF-CEA5D14D2C4B}"/>
          </ac:picMkLst>
        </pc:picChg>
      </pc:sldChg>
      <pc:sldChg chg="modSp add replId">
        <pc:chgData name="Ange Marie Akoua ASSA" userId="S::ange-marie-akoua.assa@enpc.fr::509f39d6-29b9-49e6-bce7-3014d2c4275e" providerId="AD" clId="Web-{216E4AD3-1DD1-2AF7-7B25-9CEC8AD12491}" dt="2025-06-02T13:32:15.981" v="2066" actId="20577"/>
        <pc:sldMkLst>
          <pc:docMk/>
          <pc:sldMk cId="1915049736" sldId="324"/>
        </pc:sldMkLst>
        <pc:spChg chg="mod">
          <ac:chgData name="Ange Marie Akoua ASSA" userId="S::ange-marie-akoua.assa@enpc.fr::509f39d6-29b9-49e6-bce7-3014d2c4275e" providerId="AD" clId="Web-{216E4AD3-1DD1-2AF7-7B25-9CEC8AD12491}" dt="2025-06-02T11:05:55.645" v="174" actId="20577"/>
          <ac:spMkLst>
            <pc:docMk/>
            <pc:sldMk cId="1915049736" sldId="324"/>
            <ac:spMk id="4" creationId="{FDCFA629-D664-3C7B-90E3-BDA05BAB5487}"/>
          </ac:spMkLst>
        </pc:spChg>
        <pc:spChg chg="mod">
          <ac:chgData name="Ange Marie Akoua ASSA" userId="S::ange-marie-akoua.assa@enpc.fr::509f39d6-29b9-49e6-bce7-3014d2c4275e" providerId="AD" clId="Web-{216E4AD3-1DD1-2AF7-7B25-9CEC8AD12491}" dt="2025-06-02T13:32:15.981" v="2066" actId="20577"/>
          <ac:spMkLst>
            <pc:docMk/>
            <pc:sldMk cId="1915049736" sldId="324"/>
            <ac:spMk id="5" creationId="{11850F26-9142-10FA-C979-68558F5A0AC8}"/>
          </ac:spMkLst>
        </pc:spChg>
      </pc:sldChg>
      <pc:sldChg chg="modSp add del replId">
        <pc:chgData name="Ange Marie Akoua ASSA" userId="S::ange-marie-akoua.assa@enpc.fr::509f39d6-29b9-49e6-bce7-3014d2c4275e" providerId="AD" clId="Web-{216E4AD3-1DD1-2AF7-7B25-9CEC8AD12491}" dt="2025-06-02T14:31:11.256" v="2346"/>
        <pc:sldMkLst>
          <pc:docMk/>
          <pc:sldMk cId="1416852002" sldId="325"/>
        </pc:sldMkLst>
        <pc:spChg chg="mod">
          <ac:chgData name="Ange Marie Akoua ASSA" userId="S::ange-marie-akoua.assa@enpc.fr::509f39d6-29b9-49e6-bce7-3014d2c4275e" providerId="AD" clId="Web-{216E4AD3-1DD1-2AF7-7B25-9CEC8AD12491}" dt="2025-06-02T11:09:18.558" v="216" actId="20577"/>
          <ac:spMkLst>
            <pc:docMk/>
            <pc:sldMk cId="1416852002" sldId="325"/>
            <ac:spMk id="9" creationId="{BC0E860E-2FE3-AA50-710A-2E793AC76769}"/>
          </ac:spMkLst>
        </pc:spChg>
        <pc:spChg chg="mod">
          <ac:chgData name="Ange Marie Akoua ASSA" userId="S::ange-marie-akoua.assa@enpc.fr::509f39d6-29b9-49e6-bce7-3014d2c4275e" providerId="AD" clId="Web-{216E4AD3-1DD1-2AF7-7B25-9CEC8AD12491}" dt="2025-06-02T11:09:22.027" v="217" actId="1076"/>
          <ac:spMkLst>
            <pc:docMk/>
            <pc:sldMk cId="1416852002" sldId="325"/>
            <ac:spMk id="10" creationId="{689A07D4-9666-9653-2E85-88229EA638CE}"/>
          </ac:spMkLst>
        </pc:spChg>
      </pc:sldChg>
      <pc:sldChg chg="addSp modSp add replId">
        <pc:chgData name="Ange Marie Akoua ASSA" userId="S::ange-marie-akoua.assa@enpc.fr::509f39d6-29b9-49e6-bce7-3014d2c4275e" providerId="AD" clId="Web-{216E4AD3-1DD1-2AF7-7B25-9CEC8AD12491}" dt="2025-06-02T13:29:53.476" v="2021" actId="20577"/>
        <pc:sldMkLst>
          <pc:docMk/>
          <pc:sldMk cId="602152381" sldId="326"/>
        </pc:sldMkLst>
        <pc:spChg chg="add mod">
          <ac:chgData name="Ange Marie Akoua ASSA" userId="S::ange-marie-akoua.assa@enpc.fr::509f39d6-29b9-49e6-bce7-3014d2c4275e" providerId="AD" clId="Web-{216E4AD3-1DD1-2AF7-7B25-9CEC8AD12491}" dt="2025-06-02T13:29:53.476" v="2021" actId="20577"/>
          <ac:spMkLst>
            <pc:docMk/>
            <pc:sldMk cId="602152381" sldId="326"/>
            <ac:spMk id="2" creationId="{79EDDCE7-3B61-EE96-9937-912B0745CD5C}"/>
          </ac:spMkLst>
        </pc:spChg>
        <pc:spChg chg="mod">
          <ac:chgData name="Ange Marie Akoua ASSA" userId="S::ange-marie-akoua.assa@enpc.fr::509f39d6-29b9-49e6-bce7-3014d2c4275e" providerId="AD" clId="Web-{216E4AD3-1DD1-2AF7-7B25-9CEC8AD12491}" dt="2025-06-02T13:28:38.942" v="2011" actId="20577"/>
          <ac:spMkLst>
            <pc:docMk/>
            <pc:sldMk cId="602152381" sldId="326"/>
            <ac:spMk id="5" creationId="{322BCD8E-0B02-0286-30E5-F40AB4D9F691}"/>
          </ac:spMkLst>
        </pc:spChg>
      </pc:sldChg>
      <pc:sldChg chg="addSp delSp modSp add replId">
        <pc:chgData name="Ange Marie Akoua ASSA" userId="S::ange-marie-akoua.assa@enpc.fr::509f39d6-29b9-49e6-bce7-3014d2c4275e" providerId="AD" clId="Web-{216E4AD3-1DD1-2AF7-7B25-9CEC8AD12491}" dt="2025-06-02T18:41:55.851" v="2557" actId="20577"/>
        <pc:sldMkLst>
          <pc:docMk/>
          <pc:sldMk cId="3130572221" sldId="327"/>
        </pc:sldMkLst>
        <pc:spChg chg="mod">
          <ac:chgData name="Ange Marie Akoua ASSA" userId="S::ange-marie-akoua.assa@enpc.fr::509f39d6-29b9-49e6-bce7-3014d2c4275e" providerId="AD" clId="Web-{216E4AD3-1DD1-2AF7-7B25-9CEC8AD12491}" dt="2025-06-02T18:41:55.851" v="2557" actId="20577"/>
          <ac:spMkLst>
            <pc:docMk/>
            <pc:sldMk cId="3130572221" sldId="327"/>
            <ac:spMk id="4" creationId="{5A7889D0-AF1A-7F62-0CCD-3C5009D3A403}"/>
          </ac:spMkLst>
        </pc:spChg>
        <pc:spChg chg="mod">
          <ac:chgData name="Ange Marie Akoua ASSA" userId="S::ange-marie-akoua.assa@enpc.fr::509f39d6-29b9-49e6-bce7-3014d2c4275e" providerId="AD" clId="Web-{216E4AD3-1DD1-2AF7-7B25-9CEC8AD12491}" dt="2025-06-02T18:26:08.033" v="2536" actId="20577"/>
          <ac:spMkLst>
            <pc:docMk/>
            <pc:sldMk cId="3130572221" sldId="327"/>
            <ac:spMk id="5" creationId="{0DF6D783-5330-FBA3-D5C5-677F6AABB2D6}"/>
          </ac:spMkLst>
        </pc:spChg>
        <pc:picChg chg="add del">
          <ac:chgData name="Ange Marie Akoua ASSA" userId="S::ange-marie-akoua.assa@enpc.fr::509f39d6-29b9-49e6-bce7-3014d2c4275e" providerId="AD" clId="Web-{216E4AD3-1DD1-2AF7-7B25-9CEC8AD12491}" dt="2025-06-02T18:28:12.584" v="2540"/>
          <ac:picMkLst>
            <pc:docMk/>
            <pc:sldMk cId="3130572221" sldId="327"/>
            <ac:picMk id="2" creationId="{360731DF-7DB1-2EAE-E9A8-DE9B8856DCA8}"/>
          </ac:picMkLst>
        </pc:picChg>
        <pc:picChg chg="add del mod">
          <ac:chgData name="Ange Marie Akoua ASSA" userId="S::ange-marie-akoua.assa@enpc.fr::509f39d6-29b9-49e6-bce7-3014d2c4275e" providerId="AD" clId="Web-{216E4AD3-1DD1-2AF7-7B25-9CEC8AD12491}" dt="2025-06-02T12:44:13.152" v="1359"/>
          <ac:picMkLst>
            <pc:docMk/>
            <pc:sldMk cId="3130572221" sldId="327"/>
            <ac:picMk id="2" creationId="{AF736A09-05FA-D9CC-30BD-F3D2AE437D4A}"/>
          </ac:picMkLst>
        </pc:picChg>
        <pc:picChg chg="add del mod">
          <ac:chgData name="Ange Marie Akoua ASSA" userId="S::ange-marie-akoua.assa@enpc.fr::509f39d6-29b9-49e6-bce7-3014d2c4275e" providerId="AD" clId="Web-{216E4AD3-1DD1-2AF7-7B25-9CEC8AD12491}" dt="2025-06-02T18:28:19.507" v="2543"/>
          <ac:picMkLst>
            <pc:docMk/>
            <pc:sldMk cId="3130572221" sldId="327"/>
            <ac:picMk id="3" creationId="{C90EA78C-2C29-5C3E-BA1C-D9557BFBDC8A}"/>
          </ac:picMkLst>
        </pc:picChg>
        <pc:picChg chg="add del mod">
          <ac:chgData name="Ange Marie Akoua ASSA" userId="S::ange-marie-akoua.assa@enpc.fr::509f39d6-29b9-49e6-bce7-3014d2c4275e" providerId="AD" clId="Web-{216E4AD3-1DD1-2AF7-7B25-9CEC8AD12491}" dt="2025-06-02T18:28:17.725" v="2542"/>
          <ac:picMkLst>
            <pc:docMk/>
            <pc:sldMk cId="3130572221" sldId="327"/>
            <ac:picMk id="6" creationId="{8EA1488D-A48C-B4A4-188D-AA9BC7A3E09D}"/>
          </ac:picMkLst>
        </pc:picChg>
        <pc:picChg chg="add del mod">
          <ac:chgData name="Ange Marie Akoua ASSA" userId="S::ange-marie-akoua.assa@enpc.fr::509f39d6-29b9-49e6-bce7-3014d2c4275e" providerId="AD" clId="Web-{216E4AD3-1DD1-2AF7-7B25-9CEC8AD12491}" dt="2025-06-02T18:28:20.913" v="2544"/>
          <ac:picMkLst>
            <pc:docMk/>
            <pc:sldMk cId="3130572221" sldId="327"/>
            <ac:picMk id="7" creationId="{F38AF8F3-6509-13D2-DE49-60E4D898C14A}"/>
          </ac:picMkLst>
        </pc:picChg>
        <pc:picChg chg="add mod">
          <ac:chgData name="Ange Marie Akoua ASSA" userId="S::ange-marie-akoua.assa@enpc.fr::509f39d6-29b9-49e6-bce7-3014d2c4275e" providerId="AD" clId="Web-{216E4AD3-1DD1-2AF7-7B25-9CEC8AD12491}" dt="2025-06-02T18:28:37.695" v="2551" actId="1076"/>
          <ac:picMkLst>
            <pc:docMk/>
            <pc:sldMk cId="3130572221" sldId="327"/>
            <ac:picMk id="8" creationId="{14A195F0-6A5A-5388-11D7-78D56E038BB8}"/>
          </ac:picMkLst>
        </pc:picChg>
      </pc:sldChg>
      <pc:sldChg chg="addSp delSp modSp add replId">
        <pc:chgData name="Ange Marie Akoua ASSA" userId="S::ange-marie-akoua.assa@enpc.fr::509f39d6-29b9-49e6-bce7-3014d2c4275e" providerId="AD" clId="Web-{216E4AD3-1DD1-2AF7-7B25-9CEC8AD12491}" dt="2025-06-02T18:21:07.786" v="2374"/>
        <pc:sldMkLst>
          <pc:docMk/>
          <pc:sldMk cId="3940286878" sldId="328"/>
        </pc:sldMkLst>
        <pc:spChg chg="mod">
          <ac:chgData name="Ange Marie Akoua ASSA" userId="S::ange-marie-akoua.assa@enpc.fr::509f39d6-29b9-49e6-bce7-3014d2c4275e" providerId="AD" clId="Web-{216E4AD3-1DD1-2AF7-7B25-9CEC8AD12491}" dt="2025-06-02T18:21:04.521" v="2373" actId="20577"/>
          <ac:spMkLst>
            <pc:docMk/>
            <pc:sldMk cId="3940286878" sldId="328"/>
            <ac:spMk id="4" creationId="{3544EE13-A4B4-5CDF-650F-63611573A2A6}"/>
          </ac:spMkLst>
        </pc:spChg>
        <pc:spChg chg="mod">
          <ac:chgData name="Ange Marie Akoua ASSA" userId="S::ange-marie-akoua.assa@enpc.fr::509f39d6-29b9-49e6-bce7-3014d2c4275e" providerId="AD" clId="Web-{216E4AD3-1DD1-2AF7-7B25-9CEC8AD12491}" dt="2025-06-02T12:11:16.180" v="1090" actId="14100"/>
          <ac:spMkLst>
            <pc:docMk/>
            <pc:sldMk cId="3940286878" sldId="328"/>
            <ac:spMk id="5" creationId="{C6E6BA8A-B103-B99B-B72F-45368439C82A}"/>
          </ac:spMkLst>
        </pc:spChg>
        <pc:picChg chg="add del mod">
          <ac:chgData name="Ange Marie Akoua ASSA" userId="S::ange-marie-akoua.assa@enpc.fr::509f39d6-29b9-49e6-bce7-3014d2c4275e" providerId="AD" clId="Web-{216E4AD3-1DD1-2AF7-7B25-9CEC8AD12491}" dt="2025-06-02T18:21:07.786" v="2374"/>
          <ac:picMkLst>
            <pc:docMk/>
            <pc:sldMk cId="3940286878" sldId="328"/>
            <ac:picMk id="2" creationId="{D97C238A-39DF-3258-B5C8-7D6DE08CA623}"/>
          </ac:picMkLst>
        </pc:picChg>
      </pc:sldChg>
      <pc:sldChg chg="addSp modSp add replId">
        <pc:chgData name="Ange Marie Akoua ASSA" userId="S::ange-marie-akoua.assa@enpc.fr::509f39d6-29b9-49e6-bce7-3014d2c4275e" providerId="AD" clId="Web-{216E4AD3-1DD1-2AF7-7B25-9CEC8AD12491}" dt="2025-06-02T12:13:50.904" v="1114" actId="1076"/>
        <pc:sldMkLst>
          <pc:docMk/>
          <pc:sldMk cId="3191400015" sldId="329"/>
        </pc:sldMkLst>
        <pc:spChg chg="mod">
          <ac:chgData name="Ange Marie Akoua ASSA" userId="S::ange-marie-akoua.assa@enpc.fr::509f39d6-29b9-49e6-bce7-3014d2c4275e" providerId="AD" clId="Web-{216E4AD3-1DD1-2AF7-7B25-9CEC8AD12491}" dt="2025-06-02T12:13:38.669" v="1110" actId="14100"/>
          <ac:spMkLst>
            <pc:docMk/>
            <pc:sldMk cId="3191400015" sldId="329"/>
            <ac:spMk id="5" creationId="{3C68C8BA-6CD4-7796-1826-0704C99042B4}"/>
          </ac:spMkLst>
        </pc:spChg>
        <pc:picChg chg="add mod">
          <ac:chgData name="Ange Marie Akoua ASSA" userId="S::ange-marie-akoua.assa@enpc.fr::509f39d6-29b9-49e6-bce7-3014d2c4275e" providerId="AD" clId="Web-{216E4AD3-1DD1-2AF7-7B25-9CEC8AD12491}" dt="2025-06-02T12:13:50.904" v="1114" actId="1076"/>
          <ac:picMkLst>
            <pc:docMk/>
            <pc:sldMk cId="3191400015" sldId="329"/>
            <ac:picMk id="2" creationId="{5DC4FB4B-61D4-3FEF-FF7F-39A1E6A65C1A}"/>
          </ac:picMkLst>
        </pc:picChg>
      </pc:sldChg>
      <pc:sldChg chg="addSp delSp modSp add replId">
        <pc:chgData name="Ange Marie Akoua ASSA" userId="S::ange-marie-akoua.assa@enpc.fr::509f39d6-29b9-49e6-bce7-3014d2c4275e" providerId="AD" clId="Web-{216E4AD3-1DD1-2AF7-7B25-9CEC8AD12491}" dt="2025-06-02T18:43:17.417" v="2565" actId="1076"/>
        <pc:sldMkLst>
          <pc:docMk/>
          <pc:sldMk cId="1314187632" sldId="330"/>
        </pc:sldMkLst>
        <pc:spChg chg="mod">
          <ac:chgData name="Ange Marie Akoua ASSA" userId="S::ange-marie-akoua.assa@enpc.fr::509f39d6-29b9-49e6-bce7-3014d2c4275e" providerId="AD" clId="Web-{216E4AD3-1DD1-2AF7-7B25-9CEC8AD12491}" dt="2025-06-02T18:22:52.228" v="2414" actId="20577"/>
          <ac:spMkLst>
            <pc:docMk/>
            <pc:sldMk cId="1314187632" sldId="330"/>
            <ac:spMk id="4" creationId="{4C2A4607-5CA4-265B-ADB2-E076EA79DC17}"/>
          </ac:spMkLst>
        </pc:spChg>
        <pc:spChg chg="mod">
          <ac:chgData name="Ange Marie Akoua ASSA" userId="S::ange-marie-akoua.assa@enpc.fr::509f39d6-29b9-49e6-bce7-3014d2c4275e" providerId="AD" clId="Web-{216E4AD3-1DD1-2AF7-7B25-9CEC8AD12491}" dt="2025-06-02T18:42:17.446" v="2562" actId="1076"/>
          <ac:spMkLst>
            <pc:docMk/>
            <pc:sldMk cId="1314187632" sldId="330"/>
            <ac:spMk id="5" creationId="{E450BA43-B5B9-161D-BE74-0715258A2B35}"/>
          </ac:spMkLst>
        </pc:spChg>
        <pc:picChg chg="add mod">
          <ac:chgData name="Ange Marie Akoua ASSA" userId="S::ange-marie-akoua.assa@enpc.fr::509f39d6-29b9-49e6-bce7-3014d2c4275e" providerId="AD" clId="Web-{216E4AD3-1DD1-2AF7-7B25-9CEC8AD12491}" dt="2025-06-02T18:42:19.540" v="2563" actId="14100"/>
          <ac:picMkLst>
            <pc:docMk/>
            <pc:sldMk cId="1314187632" sldId="330"/>
            <ac:picMk id="2" creationId="{6ED6EAE7-2831-2A49-0F26-95F2FA1B2DBC}"/>
          </ac:picMkLst>
        </pc:picChg>
        <pc:picChg chg="del">
          <ac:chgData name="Ange Marie Akoua ASSA" userId="S::ange-marie-akoua.assa@enpc.fr::509f39d6-29b9-49e6-bce7-3014d2c4275e" providerId="AD" clId="Web-{216E4AD3-1DD1-2AF7-7B25-9CEC8AD12491}" dt="2025-06-02T12:18:19.147" v="1201"/>
          <ac:picMkLst>
            <pc:docMk/>
            <pc:sldMk cId="1314187632" sldId="330"/>
            <ac:picMk id="2" creationId="{E18F2152-7AE7-F9E8-184D-A9A1ACCD7362}"/>
          </ac:picMkLst>
        </pc:picChg>
        <pc:picChg chg="add mod">
          <ac:chgData name="Ange Marie Akoua ASSA" userId="S::ange-marie-akoua.assa@enpc.fr::509f39d6-29b9-49e6-bce7-3014d2c4275e" providerId="AD" clId="Web-{216E4AD3-1DD1-2AF7-7B25-9CEC8AD12491}" dt="2025-06-02T18:43:17.417" v="2565" actId="1076"/>
          <ac:picMkLst>
            <pc:docMk/>
            <pc:sldMk cId="1314187632" sldId="330"/>
            <ac:picMk id="3" creationId="{58851C9F-2B89-903B-57ED-D77176DF4AA3}"/>
          </ac:picMkLst>
        </pc:picChg>
      </pc:sldChg>
      <pc:sldChg chg="addSp delSp modSp add replId">
        <pc:chgData name="Ange Marie Akoua ASSA" userId="S::ange-marie-akoua.assa@enpc.fr::509f39d6-29b9-49e6-bce7-3014d2c4275e" providerId="AD" clId="Web-{216E4AD3-1DD1-2AF7-7B25-9CEC8AD12491}" dt="2025-06-02T13:18:45.876" v="1952"/>
        <pc:sldMkLst>
          <pc:docMk/>
          <pc:sldMk cId="5269400" sldId="331"/>
        </pc:sldMkLst>
        <pc:spChg chg="add del mod">
          <ac:chgData name="Ange Marie Akoua ASSA" userId="S::ange-marie-akoua.assa@enpc.fr::509f39d6-29b9-49e6-bce7-3014d2c4275e" providerId="AD" clId="Web-{216E4AD3-1DD1-2AF7-7B25-9CEC8AD12491}" dt="2025-06-02T13:18:45.876" v="1952"/>
          <ac:spMkLst>
            <pc:docMk/>
            <pc:sldMk cId="5269400" sldId="331"/>
            <ac:spMk id="3" creationId="{E32F6C99-FAB6-FE22-0820-9427BBF55EFE}"/>
          </ac:spMkLst>
        </pc:spChg>
        <pc:spChg chg="mod">
          <ac:chgData name="Ange Marie Akoua ASSA" userId="S::ange-marie-akoua.assa@enpc.fr::509f39d6-29b9-49e6-bce7-3014d2c4275e" providerId="AD" clId="Web-{216E4AD3-1DD1-2AF7-7B25-9CEC8AD12491}" dt="2025-06-02T12:49:28.787" v="1393" actId="1076"/>
          <ac:spMkLst>
            <pc:docMk/>
            <pc:sldMk cId="5269400" sldId="331"/>
            <ac:spMk id="5" creationId="{D2F1A15C-E829-364A-1AEF-CEF8206897EB}"/>
          </ac:spMkLst>
        </pc:spChg>
        <pc:picChg chg="del">
          <ac:chgData name="Ange Marie Akoua ASSA" userId="S::ange-marie-akoua.assa@enpc.fr::509f39d6-29b9-49e6-bce7-3014d2c4275e" providerId="AD" clId="Web-{216E4AD3-1DD1-2AF7-7B25-9CEC8AD12491}" dt="2025-06-02T12:18:26.102" v="1206"/>
          <ac:picMkLst>
            <pc:docMk/>
            <pc:sldMk cId="5269400" sldId="331"/>
            <ac:picMk id="2" creationId="{830ADF71-3C3D-E9DD-A3CE-67503BDB49D9}"/>
          </ac:picMkLst>
        </pc:picChg>
      </pc:sldChg>
      <pc:sldChg chg="addSp delSp modSp add replId">
        <pc:chgData name="Ange Marie Akoua ASSA" userId="S::ange-marie-akoua.assa@enpc.fr::509f39d6-29b9-49e6-bce7-3014d2c4275e" providerId="AD" clId="Web-{216E4AD3-1DD1-2AF7-7B25-9CEC8AD12491}" dt="2025-06-02T12:49:22.865" v="1391" actId="1076"/>
        <pc:sldMkLst>
          <pc:docMk/>
          <pc:sldMk cId="22636465" sldId="332"/>
        </pc:sldMkLst>
        <pc:spChg chg="mod">
          <ac:chgData name="Ange Marie Akoua ASSA" userId="S::ange-marie-akoua.assa@enpc.fr::509f39d6-29b9-49e6-bce7-3014d2c4275e" providerId="AD" clId="Web-{216E4AD3-1DD1-2AF7-7B25-9CEC8AD12491}" dt="2025-06-02T12:49:19.459" v="1390" actId="20577"/>
          <ac:spMkLst>
            <pc:docMk/>
            <pc:sldMk cId="22636465" sldId="332"/>
            <ac:spMk id="5" creationId="{9C34DE17-0DB1-B696-EE1F-244CB3470AF8}"/>
          </ac:spMkLst>
        </pc:spChg>
        <pc:picChg chg="del">
          <ac:chgData name="Ange Marie Akoua ASSA" userId="S::ange-marie-akoua.assa@enpc.fr::509f39d6-29b9-49e6-bce7-3014d2c4275e" providerId="AD" clId="Web-{216E4AD3-1DD1-2AF7-7B25-9CEC8AD12491}" dt="2025-06-02T12:18:28.007" v="1207"/>
          <ac:picMkLst>
            <pc:docMk/>
            <pc:sldMk cId="22636465" sldId="332"/>
            <ac:picMk id="2" creationId="{3C0CB529-7480-B664-9734-3E628E72F69F}"/>
          </ac:picMkLst>
        </pc:picChg>
        <pc:picChg chg="add mod">
          <ac:chgData name="Ange Marie Akoua ASSA" userId="S::ange-marie-akoua.assa@enpc.fr::509f39d6-29b9-49e6-bce7-3014d2c4275e" providerId="AD" clId="Web-{216E4AD3-1DD1-2AF7-7B25-9CEC8AD12491}" dt="2025-06-02T12:49:22.865" v="1391" actId="1076"/>
          <ac:picMkLst>
            <pc:docMk/>
            <pc:sldMk cId="22636465" sldId="332"/>
            <ac:picMk id="3" creationId="{99785877-38D7-BC39-2E58-E67A45AFEF7F}"/>
          </ac:picMkLst>
        </pc:picChg>
      </pc:sldChg>
      <pc:sldChg chg="addSp delSp modSp add replId">
        <pc:chgData name="Ange Marie Akoua ASSA" userId="S::ange-marie-akoua.assa@enpc.fr::509f39d6-29b9-49e6-bce7-3014d2c4275e" providerId="AD" clId="Web-{216E4AD3-1DD1-2AF7-7B25-9CEC8AD12491}" dt="2025-06-02T14:01:55.184" v="2342" actId="1076"/>
        <pc:sldMkLst>
          <pc:docMk/>
          <pc:sldMk cId="3287748374" sldId="333"/>
        </pc:sldMkLst>
        <pc:spChg chg="add del mod">
          <ac:chgData name="Ange Marie Akoua ASSA" userId="S::ange-marie-akoua.assa@enpc.fr::509f39d6-29b9-49e6-bce7-3014d2c4275e" providerId="AD" clId="Web-{216E4AD3-1DD1-2AF7-7B25-9CEC8AD12491}" dt="2025-06-02T13:36:11.317" v="2090"/>
          <ac:spMkLst>
            <pc:docMk/>
            <pc:sldMk cId="3287748374" sldId="333"/>
            <ac:spMk id="3" creationId="{07D84E6A-6015-3790-C294-FB039AE75ADF}"/>
          </ac:spMkLst>
        </pc:spChg>
        <pc:spChg chg="mod">
          <ac:chgData name="Ange Marie Akoua ASSA" userId="S::ange-marie-akoua.assa@enpc.fr::509f39d6-29b9-49e6-bce7-3014d2c4275e" providerId="AD" clId="Web-{216E4AD3-1DD1-2AF7-7B25-9CEC8AD12491}" dt="2025-06-02T13:37:01.193" v="2132" actId="20577"/>
          <ac:spMkLst>
            <pc:docMk/>
            <pc:sldMk cId="3287748374" sldId="333"/>
            <ac:spMk id="4" creationId="{E684937E-7352-B866-DCD0-5C62B90782D6}"/>
          </ac:spMkLst>
        </pc:spChg>
        <pc:spChg chg="mod">
          <ac:chgData name="Ange Marie Akoua ASSA" userId="S::ange-marie-akoua.assa@enpc.fr::509f39d6-29b9-49e6-bce7-3014d2c4275e" providerId="AD" clId="Web-{216E4AD3-1DD1-2AF7-7B25-9CEC8AD12491}" dt="2025-06-02T14:01:55.184" v="2342" actId="1076"/>
          <ac:spMkLst>
            <pc:docMk/>
            <pc:sldMk cId="3287748374" sldId="333"/>
            <ac:spMk id="5" creationId="{BC4E1FDC-444D-6FA2-055E-5C776C90681E}"/>
          </ac:spMkLst>
        </pc:spChg>
        <pc:spChg chg="add del mod">
          <ac:chgData name="Ange Marie Akoua ASSA" userId="S::ange-marie-akoua.assa@enpc.fr::509f39d6-29b9-49e6-bce7-3014d2c4275e" providerId="AD" clId="Web-{216E4AD3-1DD1-2AF7-7B25-9CEC8AD12491}" dt="2025-06-02T13:37:07.084" v="2134"/>
          <ac:spMkLst>
            <pc:docMk/>
            <pc:sldMk cId="3287748374" sldId="333"/>
            <ac:spMk id="7" creationId="{DFEFE7FB-D5BD-A6EE-A3D3-136D7F3F46DF}"/>
          </ac:spMkLst>
        </pc:spChg>
        <pc:spChg chg="add mod">
          <ac:chgData name="Ange Marie Akoua ASSA" userId="S::ange-marie-akoua.assa@enpc.fr::509f39d6-29b9-49e6-bce7-3014d2c4275e" providerId="AD" clId="Web-{216E4AD3-1DD1-2AF7-7B25-9CEC8AD12491}" dt="2025-06-02T13:38:34.728" v="2199" actId="1076"/>
          <ac:spMkLst>
            <pc:docMk/>
            <pc:sldMk cId="3287748374" sldId="333"/>
            <ac:spMk id="9" creationId="{5F64A005-5673-87A2-B3E3-A27CDDE613AC}"/>
          </ac:spMkLst>
        </pc:spChg>
        <pc:spChg chg="add mod">
          <ac:chgData name="Ange Marie Akoua ASSA" userId="S::ange-marie-akoua.assa@enpc.fr::509f39d6-29b9-49e6-bce7-3014d2c4275e" providerId="AD" clId="Web-{216E4AD3-1DD1-2AF7-7B25-9CEC8AD12491}" dt="2025-06-02T13:41:01.076" v="2284" actId="20577"/>
          <ac:spMkLst>
            <pc:docMk/>
            <pc:sldMk cId="3287748374" sldId="333"/>
            <ac:spMk id="12" creationId="{1878A9BB-3E8A-023F-A1AA-5581ED7B7B24}"/>
          </ac:spMkLst>
        </pc:spChg>
        <pc:spChg chg="add mod">
          <ac:chgData name="Ange Marie Akoua ASSA" userId="S::ange-marie-akoua.assa@enpc.fr::509f39d6-29b9-49e6-bce7-3014d2c4275e" providerId="AD" clId="Web-{216E4AD3-1DD1-2AF7-7B25-9CEC8AD12491}" dt="2025-06-02T13:42:41.814" v="2341" actId="20577"/>
          <ac:spMkLst>
            <pc:docMk/>
            <pc:sldMk cId="3287748374" sldId="333"/>
            <ac:spMk id="14" creationId="{E8843A6C-1733-5FA7-82B8-6604608B213B}"/>
          </ac:spMkLst>
        </pc:spChg>
        <pc:picChg chg="del mod">
          <ac:chgData name="Ange Marie Akoua ASSA" userId="S::ange-marie-akoua.assa@enpc.fr::509f39d6-29b9-49e6-bce7-3014d2c4275e" providerId="AD" clId="Web-{216E4AD3-1DD1-2AF7-7B25-9CEC8AD12491}" dt="2025-06-02T13:35:45.441" v="2078"/>
          <ac:picMkLst>
            <pc:docMk/>
            <pc:sldMk cId="3287748374" sldId="333"/>
            <ac:picMk id="2" creationId="{AAE4F311-6D79-28C3-67D1-A85F12CEFF2D}"/>
          </ac:picMkLst>
        </pc:picChg>
        <pc:picChg chg="add mod">
          <ac:chgData name="Ange Marie Akoua ASSA" userId="S::ange-marie-akoua.assa@enpc.fr::509f39d6-29b9-49e6-bce7-3014d2c4275e" providerId="AD" clId="Web-{216E4AD3-1DD1-2AF7-7B25-9CEC8AD12491}" dt="2025-06-02T13:39:03.416" v="2202" actId="1076"/>
          <ac:picMkLst>
            <pc:docMk/>
            <pc:sldMk cId="3287748374" sldId="333"/>
            <ac:picMk id="10" creationId="{DFFE8C2A-F89D-026F-7EDA-80E0323FCBB4}"/>
          </ac:picMkLst>
        </pc:picChg>
        <pc:picChg chg="add mod">
          <ac:chgData name="Ange Marie Akoua ASSA" userId="S::ange-marie-akoua.assa@enpc.fr::509f39d6-29b9-49e6-bce7-3014d2c4275e" providerId="AD" clId="Web-{216E4AD3-1DD1-2AF7-7B25-9CEC8AD12491}" dt="2025-06-02T13:39:08.807" v="2204" actId="1076"/>
          <ac:picMkLst>
            <pc:docMk/>
            <pc:sldMk cId="3287748374" sldId="333"/>
            <ac:picMk id="11" creationId="{02A35E60-0737-A441-6136-30EBDA8D0AC7}"/>
          </ac:picMkLst>
        </pc:picChg>
        <pc:picChg chg="add mod">
          <ac:chgData name="Ange Marie Akoua ASSA" userId="S::ange-marie-akoua.assa@enpc.fr::509f39d6-29b9-49e6-bce7-3014d2c4275e" providerId="AD" clId="Web-{216E4AD3-1DD1-2AF7-7B25-9CEC8AD12491}" dt="2025-06-02T13:41:21.155" v="2286" actId="1076"/>
          <ac:picMkLst>
            <pc:docMk/>
            <pc:sldMk cId="3287748374" sldId="333"/>
            <ac:picMk id="13" creationId="{55B261D4-906F-4BC7-D23A-E7D137B6F8EF}"/>
          </ac:picMkLst>
        </pc:picChg>
      </pc:sldChg>
      <pc:sldChg chg="modSp add replId">
        <pc:chgData name="Ange Marie Akoua ASSA" userId="S::ange-marie-akoua.assa@enpc.fr::509f39d6-29b9-49e6-bce7-3014d2c4275e" providerId="AD" clId="Web-{216E4AD3-1DD1-2AF7-7B25-9CEC8AD12491}" dt="2025-06-02T14:13:36.550" v="2343" actId="1076"/>
        <pc:sldMkLst>
          <pc:docMk/>
          <pc:sldMk cId="4002544176" sldId="334"/>
        </pc:sldMkLst>
        <pc:spChg chg="mod">
          <ac:chgData name="Ange Marie Akoua ASSA" userId="S::ange-marie-akoua.assa@enpc.fr::509f39d6-29b9-49e6-bce7-3014d2c4275e" providerId="AD" clId="Web-{216E4AD3-1DD1-2AF7-7B25-9CEC8AD12491}" dt="2025-06-02T14:13:36.550" v="2343" actId="1076"/>
          <ac:spMkLst>
            <pc:docMk/>
            <pc:sldMk cId="4002544176" sldId="334"/>
            <ac:spMk id="4" creationId="{CBFF2C52-3314-3865-2E77-C659AC1483D1}"/>
          </ac:spMkLst>
        </pc:spChg>
      </pc:sldChg>
      <pc:sldChg chg="add del replId">
        <pc:chgData name="Ange Marie Akoua ASSA" userId="S::ange-marie-akoua.assa@enpc.fr::509f39d6-29b9-49e6-bce7-3014d2c4275e" providerId="AD" clId="Web-{216E4AD3-1DD1-2AF7-7B25-9CEC8AD12491}" dt="2025-06-02T18:19:44.814" v="2347"/>
        <pc:sldMkLst>
          <pc:docMk/>
          <pc:sldMk cId="707505060" sldId="335"/>
        </pc:sldMkLst>
      </pc:sldChg>
      <pc:sldChg chg="add replId">
        <pc:chgData name="Ange Marie Akoua ASSA" userId="S::ange-marie-akoua.assa@enpc.fr::509f39d6-29b9-49e6-bce7-3014d2c4275e" providerId="AD" clId="Web-{216E4AD3-1DD1-2AF7-7B25-9CEC8AD12491}" dt="2025-06-02T18:28:14.960" v="2541"/>
        <pc:sldMkLst>
          <pc:docMk/>
          <pc:sldMk cId="2070683136" sldId="335"/>
        </pc:sldMkLst>
      </pc:sldChg>
    </pc:docChg>
  </pc:docChgLst>
  <pc:docChgLst>
    <pc:chgData name="Ange Marie Akoua ASSA" userId="S::ange-marie-akoua.assa@enpc.fr::509f39d6-29b9-49e6-bce7-3014d2c4275e" providerId="AD" clId="Web-{B3436A40-62FA-BC14-B98D-2622B251343C}"/>
    <pc:docChg chg="modSld">
      <pc:chgData name="Ange Marie Akoua ASSA" userId="S::ange-marie-akoua.assa@enpc.fr::509f39d6-29b9-49e6-bce7-3014d2c4275e" providerId="AD" clId="Web-{B3436A40-62FA-BC14-B98D-2622B251343C}" dt="2025-06-03T20:59:37.137" v="284"/>
      <pc:docMkLst>
        <pc:docMk/>
      </pc:docMkLst>
      <pc:sldChg chg="addSp modSp">
        <pc:chgData name="Ange Marie Akoua ASSA" userId="S::ange-marie-akoua.assa@enpc.fr::509f39d6-29b9-49e6-bce7-3014d2c4275e" providerId="AD" clId="Web-{B3436A40-62FA-BC14-B98D-2622B251343C}" dt="2025-06-03T20:11:55.077" v="5" actId="20577"/>
        <pc:sldMkLst>
          <pc:docMk/>
          <pc:sldMk cId="1184473706" sldId="337"/>
        </pc:sldMkLst>
        <pc:spChg chg="mod">
          <ac:chgData name="Ange Marie Akoua ASSA" userId="S::ange-marie-akoua.assa@enpc.fr::509f39d6-29b9-49e6-bce7-3014d2c4275e" providerId="AD" clId="Web-{B3436A40-62FA-BC14-B98D-2622B251343C}" dt="2025-06-03T20:11:55.077" v="5" actId="20577"/>
          <ac:spMkLst>
            <pc:docMk/>
            <pc:sldMk cId="1184473706" sldId="337"/>
            <ac:spMk id="5" creationId="{5BA51960-2144-D03F-F0C4-336690648A08}"/>
          </ac:spMkLst>
        </pc:spChg>
        <pc:picChg chg="add mod">
          <ac:chgData name="Ange Marie Akoua ASSA" userId="S::ange-marie-akoua.assa@enpc.fr::509f39d6-29b9-49e6-bce7-3014d2c4275e" providerId="AD" clId="Web-{B3436A40-62FA-BC14-B98D-2622B251343C}" dt="2025-06-03T20:11:39.717" v="3" actId="1076"/>
          <ac:picMkLst>
            <pc:docMk/>
            <pc:sldMk cId="1184473706" sldId="337"/>
            <ac:picMk id="2" creationId="{77AD820A-F646-AA58-1D8A-D97204DA01DC}"/>
          </ac:picMkLst>
        </pc:picChg>
      </pc:sldChg>
      <pc:sldChg chg="modSp">
        <pc:chgData name="Ange Marie Akoua ASSA" userId="S::ange-marie-akoua.assa@enpc.fr::509f39d6-29b9-49e6-bce7-3014d2c4275e" providerId="AD" clId="Web-{B3436A40-62FA-BC14-B98D-2622B251343C}" dt="2025-06-03T20:17:10.977" v="6" actId="1076"/>
        <pc:sldMkLst>
          <pc:docMk/>
          <pc:sldMk cId="2923843370" sldId="339"/>
        </pc:sldMkLst>
        <pc:spChg chg="mod">
          <ac:chgData name="Ange Marie Akoua ASSA" userId="S::ange-marie-akoua.assa@enpc.fr::509f39d6-29b9-49e6-bce7-3014d2c4275e" providerId="AD" clId="Web-{B3436A40-62FA-BC14-B98D-2622B251343C}" dt="2025-06-03T20:17:10.977" v="6" actId="1076"/>
          <ac:spMkLst>
            <pc:docMk/>
            <pc:sldMk cId="2923843370" sldId="339"/>
            <ac:spMk id="23" creationId="{32A6CE6D-11BA-2CC2-9B76-92DCF80BE982}"/>
          </ac:spMkLst>
        </pc:spChg>
      </pc:sldChg>
      <pc:sldChg chg="addSp delSp modSp">
        <pc:chgData name="Ange Marie Akoua ASSA" userId="S::ange-marie-akoua.assa@enpc.fr::509f39d6-29b9-49e6-bce7-3014d2c4275e" providerId="AD" clId="Web-{B3436A40-62FA-BC14-B98D-2622B251343C}" dt="2025-06-03T20:57:07.492" v="282" actId="1076"/>
        <pc:sldMkLst>
          <pc:docMk/>
          <pc:sldMk cId="2336793204" sldId="345"/>
        </pc:sldMkLst>
        <pc:graphicFrameChg chg="add del mod modGraphic">
          <ac:chgData name="Ange Marie Akoua ASSA" userId="S::ange-marie-akoua.assa@enpc.fr::509f39d6-29b9-49e6-bce7-3014d2c4275e" providerId="AD" clId="Web-{B3436A40-62FA-BC14-B98D-2622B251343C}" dt="2025-06-03T20:47:24.317" v="47"/>
          <ac:graphicFrameMkLst>
            <pc:docMk/>
            <pc:sldMk cId="2336793204" sldId="345"/>
            <ac:graphicFrameMk id="3" creationId="{29EF993D-B190-8126-2174-C3C82F33A9A9}"/>
          </ac:graphicFrameMkLst>
        </pc:graphicFrameChg>
        <pc:graphicFrameChg chg="add del mod">
          <ac:chgData name="Ange Marie Akoua ASSA" userId="S::ange-marie-akoua.assa@enpc.fr::509f39d6-29b9-49e6-bce7-3014d2c4275e" providerId="AD" clId="Web-{B3436A40-62FA-BC14-B98D-2622B251343C}" dt="2025-06-03T20:45:20.985" v="18"/>
          <ac:graphicFrameMkLst>
            <pc:docMk/>
            <pc:sldMk cId="2336793204" sldId="345"/>
            <ac:graphicFrameMk id="5" creationId="{8F8FFDDA-BC4A-FAD8-9A2B-7439FF0CD588}"/>
          </ac:graphicFrameMkLst>
        </pc:graphicFrameChg>
        <pc:graphicFrameChg chg="add del mod">
          <ac:chgData name="Ange Marie Akoua ASSA" userId="S::ange-marie-akoua.assa@enpc.fr::509f39d6-29b9-49e6-bce7-3014d2c4275e" providerId="AD" clId="Web-{B3436A40-62FA-BC14-B98D-2622B251343C}" dt="2025-06-03T20:46:30.628" v="41"/>
          <ac:graphicFrameMkLst>
            <pc:docMk/>
            <pc:sldMk cId="2336793204" sldId="345"/>
            <ac:graphicFrameMk id="7" creationId="{69FD11E7-168D-4F5A-E12C-97204B015DB5}"/>
          </ac:graphicFrameMkLst>
        </pc:graphicFrameChg>
        <pc:graphicFrameChg chg="add del mod">
          <ac:chgData name="Ange Marie Akoua ASSA" userId="S::ange-marie-akoua.assa@enpc.fr::509f39d6-29b9-49e6-bce7-3014d2c4275e" providerId="AD" clId="Web-{B3436A40-62FA-BC14-B98D-2622B251343C}" dt="2025-06-03T20:46:22.237" v="39"/>
          <ac:graphicFrameMkLst>
            <pc:docMk/>
            <pc:sldMk cId="2336793204" sldId="345"/>
            <ac:graphicFrameMk id="9" creationId="{009E6FFB-78A0-98C8-3928-4F33C2AB33D1}"/>
          </ac:graphicFrameMkLst>
        </pc:graphicFrameChg>
        <pc:graphicFrameChg chg="add mod modGraphic">
          <ac:chgData name="Ange Marie Akoua ASSA" userId="S::ange-marie-akoua.assa@enpc.fr::509f39d6-29b9-49e6-bce7-3014d2c4275e" providerId="AD" clId="Web-{B3436A40-62FA-BC14-B98D-2622B251343C}" dt="2025-06-03T20:57:07.492" v="282" actId="1076"/>
          <ac:graphicFrameMkLst>
            <pc:docMk/>
            <pc:sldMk cId="2336793204" sldId="345"/>
            <ac:graphicFrameMk id="11" creationId="{EFB2DB47-480E-01E6-C083-BFB43D014C05}"/>
          </ac:graphicFrameMkLst>
        </pc:graphicFrameChg>
      </pc:sldChg>
      <pc:sldChg chg="modSp">
        <pc:chgData name="Ange Marie Akoua ASSA" userId="S::ange-marie-akoua.assa@enpc.fr::509f39d6-29b9-49e6-bce7-3014d2c4275e" providerId="AD" clId="Web-{B3436A40-62FA-BC14-B98D-2622B251343C}" dt="2025-06-03T20:38:16.049" v="15" actId="14100"/>
        <pc:sldMkLst>
          <pc:docMk/>
          <pc:sldMk cId="4199966616" sldId="346"/>
        </pc:sldMkLst>
        <pc:spChg chg="mod">
          <ac:chgData name="Ange Marie Akoua ASSA" userId="S::ange-marie-akoua.assa@enpc.fr::509f39d6-29b9-49e6-bce7-3014d2c4275e" providerId="AD" clId="Web-{B3436A40-62FA-BC14-B98D-2622B251343C}" dt="2025-06-03T20:38:16.049" v="15" actId="14100"/>
          <ac:spMkLst>
            <pc:docMk/>
            <pc:sldMk cId="4199966616" sldId="346"/>
            <ac:spMk id="10" creationId="{B6C1FBD2-E66C-8D20-1909-0E00F69FD038}"/>
          </ac:spMkLst>
        </pc:spChg>
      </pc:sldChg>
      <pc:sldChg chg="modNotes">
        <pc:chgData name="Ange Marie Akoua ASSA" userId="S::ange-marie-akoua.assa@enpc.fr::509f39d6-29b9-49e6-bce7-3014d2c4275e" providerId="AD" clId="Web-{B3436A40-62FA-BC14-B98D-2622B251343C}" dt="2025-06-03T20:59:37.137" v="284"/>
        <pc:sldMkLst>
          <pc:docMk/>
          <pc:sldMk cId="4166520629" sldId="347"/>
        </pc:sldMkLst>
      </pc:sldChg>
    </pc:docChg>
  </pc:docChgLst>
  <pc:docChgLst>
    <pc:chgData name="Lisa TAGNIT HAMMOU" userId="S::lisa.tagnit-hammou@enpc.fr::b8ab7d08-7d51-4b4f-b281-4375274cf117" providerId="AD" clId="Web-{4DA54ABC-357C-46EB-EC0D-1E6AB9B12D44}"/>
    <pc:docChg chg="modSld">
      <pc:chgData name="Lisa TAGNIT HAMMOU" userId="S::lisa.tagnit-hammou@enpc.fr::b8ab7d08-7d51-4b4f-b281-4375274cf117" providerId="AD" clId="Web-{4DA54ABC-357C-46EB-EC0D-1E6AB9B12D44}" dt="2025-06-03T20:09:30.821" v="18" actId="1076"/>
      <pc:docMkLst>
        <pc:docMk/>
      </pc:docMkLst>
      <pc:sldChg chg="modSp">
        <pc:chgData name="Lisa TAGNIT HAMMOU" userId="S::lisa.tagnit-hammou@enpc.fr::b8ab7d08-7d51-4b4f-b281-4375274cf117" providerId="AD" clId="Web-{4DA54ABC-357C-46EB-EC0D-1E6AB9B12D44}" dt="2025-06-03T20:09:30.821" v="18" actId="1076"/>
        <pc:sldMkLst>
          <pc:docMk/>
          <pc:sldMk cId="848642551" sldId="336"/>
        </pc:sldMkLst>
        <pc:picChg chg="mod">
          <ac:chgData name="Lisa TAGNIT HAMMOU" userId="S::lisa.tagnit-hammou@enpc.fr::b8ab7d08-7d51-4b4f-b281-4375274cf117" providerId="AD" clId="Web-{4DA54ABC-357C-46EB-EC0D-1E6AB9B12D44}" dt="2025-06-03T20:09:30.821" v="18" actId="1076"/>
          <ac:picMkLst>
            <pc:docMk/>
            <pc:sldMk cId="848642551" sldId="336"/>
            <ac:picMk id="4" creationId="{60945A87-9AE7-7F50-7D94-2B633941CDB6}"/>
          </ac:picMkLst>
        </pc:picChg>
      </pc:sldChg>
      <pc:sldChg chg="modSp modNotes">
        <pc:chgData name="Lisa TAGNIT HAMMOU" userId="S::lisa.tagnit-hammou@enpc.fr::b8ab7d08-7d51-4b4f-b281-4375274cf117" providerId="AD" clId="Web-{4DA54ABC-357C-46EB-EC0D-1E6AB9B12D44}" dt="2025-06-03T19:14:49.907" v="17"/>
        <pc:sldMkLst>
          <pc:docMk/>
          <pc:sldMk cId="629166394" sldId="352"/>
        </pc:sldMkLst>
        <pc:spChg chg="mod">
          <ac:chgData name="Lisa TAGNIT HAMMOU" userId="S::lisa.tagnit-hammou@enpc.fr::b8ab7d08-7d51-4b4f-b281-4375274cf117" providerId="AD" clId="Web-{4DA54ABC-357C-46EB-EC0D-1E6AB9B12D44}" dt="2025-06-03T19:12:13.557" v="3" actId="20577"/>
          <ac:spMkLst>
            <pc:docMk/>
            <pc:sldMk cId="629166394" sldId="352"/>
            <ac:spMk id="2" creationId="{E20BF1A5-F8BF-45A4-7BA1-42620C6442BA}"/>
          </ac:spMkLst>
        </pc:spChg>
        <pc:spChg chg="mod">
          <ac:chgData name="Lisa TAGNIT HAMMOU" userId="S::lisa.tagnit-hammou@enpc.fr::b8ab7d08-7d51-4b4f-b281-4375274cf117" providerId="AD" clId="Web-{4DA54ABC-357C-46EB-EC0D-1E6AB9B12D44}" dt="2025-06-03T19:14:09.218" v="5" actId="20577"/>
          <ac:spMkLst>
            <pc:docMk/>
            <pc:sldMk cId="629166394" sldId="352"/>
            <ac:spMk id="3" creationId="{529559A2-72A8-63F6-896C-459A75B61EBF}"/>
          </ac:spMkLst>
        </pc:spChg>
      </pc:sldChg>
    </pc:docChg>
  </pc:docChgLst>
  <pc:docChgLst>
    <pc:chgData name="Lisa TAGNIT HAMMOU" userId="S::lisa.tagnit-hammou@enpc.fr::b8ab7d08-7d51-4b4f-b281-4375274cf117" providerId="AD" clId="Web-{3CACE679-4534-0FC1-455E-769B3CF4A3FF}"/>
    <pc:docChg chg="modSld">
      <pc:chgData name="Lisa TAGNIT HAMMOU" userId="S::lisa.tagnit-hammou@enpc.fr::b8ab7d08-7d51-4b4f-b281-4375274cf117" providerId="AD" clId="Web-{3CACE679-4534-0FC1-455E-769B3CF4A3FF}" dt="2025-06-03T20:58:33.219" v="0" actId="1076"/>
      <pc:docMkLst>
        <pc:docMk/>
      </pc:docMkLst>
      <pc:sldChg chg="modSp">
        <pc:chgData name="Lisa TAGNIT HAMMOU" userId="S::lisa.tagnit-hammou@enpc.fr::b8ab7d08-7d51-4b4f-b281-4375274cf117" providerId="AD" clId="Web-{3CACE679-4534-0FC1-455E-769B3CF4A3FF}" dt="2025-06-03T20:58:33.219" v="0" actId="1076"/>
        <pc:sldMkLst>
          <pc:docMk/>
          <pc:sldMk cId="848642551" sldId="336"/>
        </pc:sldMkLst>
        <pc:picChg chg="mod">
          <ac:chgData name="Lisa TAGNIT HAMMOU" userId="S::lisa.tagnit-hammou@enpc.fr::b8ab7d08-7d51-4b4f-b281-4375274cf117" providerId="AD" clId="Web-{3CACE679-4534-0FC1-455E-769B3CF4A3FF}" dt="2025-06-03T20:58:33.219" v="0" actId="1076"/>
          <ac:picMkLst>
            <pc:docMk/>
            <pc:sldMk cId="848642551" sldId="336"/>
            <ac:picMk id="4" creationId="{60945A87-9AE7-7F50-7D94-2B633941CDB6}"/>
          </ac:picMkLst>
        </pc:picChg>
      </pc:sldChg>
    </pc:docChg>
  </pc:docChgLst>
  <pc:docChgLst>
    <pc:chgData name="Ange Marie Akoua ASSA" userId="S::ange-marie-akoua.assa@enpc.fr::509f39d6-29b9-49e6-bce7-3014d2c4275e" providerId="AD" clId="Web-{884AF697-421E-C3BB-7D26-6AF152E187C0}"/>
    <pc:docChg chg="delSld modSld">
      <pc:chgData name="Ange Marie Akoua ASSA" userId="S::ange-marie-akoua.assa@enpc.fr::509f39d6-29b9-49e6-bce7-3014d2c4275e" providerId="AD" clId="Web-{884AF697-421E-C3BB-7D26-6AF152E187C0}" dt="2025-06-03T14:34:58.680" v="54" actId="20577"/>
      <pc:docMkLst>
        <pc:docMk/>
      </pc:docMkLst>
      <pc:sldChg chg="del">
        <pc:chgData name="Ange Marie Akoua ASSA" userId="S::ange-marie-akoua.assa@enpc.fr::509f39d6-29b9-49e6-bce7-3014d2c4275e" providerId="AD" clId="Web-{884AF697-421E-C3BB-7D26-6AF152E187C0}" dt="2025-06-03T13:46:25.852" v="7"/>
        <pc:sldMkLst>
          <pc:docMk/>
          <pc:sldMk cId="2623633596" sldId="312"/>
        </pc:sldMkLst>
      </pc:sldChg>
      <pc:sldChg chg="del">
        <pc:chgData name="Ange Marie Akoua ASSA" userId="S::ange-marie-akoua.assa@enpc.fr::509f39d6-29b9-49e6-bce7-3014d2c4275e" providerId="AD" clId="Web-{884AF697-421E-C3BB-7D26-6AF152E187C0}" dt="2025-06-03T13:46:30.509" v="9"/>
        <pc:sldMkLst>
          <pc:docMk/>
          <pc:sldMk cId="3290321953" sldId="323"/>
        </pc:sldMkLst>
      </pc:sldChg>
      <pc:sldChg chg="del">
        <pc:chgData name="Ange Marie Akoua ASSA" userId="S::ange-marie-akoua.assa@enpc.fr::509f39d6-29b9-49e6-bce7-3014d2c4275e" providerId="AD" clId="Web-{884AF697-421E-C3BB-7D26-6AF152E187C0}" dt="2025-06-03T13:46:48.353" v="18"/>
        <pc:sldMkLst>
          <pc:docMk/>
          <pc:sldMk cId="1915049736" sldId="324"/>
        </pc:sldMkLst>
      </pc:sldChg>
      <pc:sldChg chg="del">
        <pc:chgData name="Ange Marie Akoua ASSA" userId="S::ange-marie-akoua.assa@enpc.fr::509f39d6-29b9-49e6-bce7-3014d2c4275e" providerId="AD" clId="Web-{884AF697-421E-C3BB-7D26-6AF152E187C0}" dt="2025-06-03T13:46:26.915" v="8"/>
        <pc:sldMkLst>
          <pc:docMk/>
          <pc:sldMk cId="602152381" sldId="326"/>
        </pc:sldMkLst>
      </pc:sldChg>
      <pc:sldChg chg="del">
        <pc:chgData name="Ange Marie Akoua ASSA" userId="S::ange-marie-akoua.assa@enpc.fr::509f39d6-29b9-49e6-bce7-3014d2c4275e" providerId="AD" clId="Web-{884AF697-421E-C3BB-7D26-6AF152E187C0}" dt="2025-06-03T13:46:32.040" v="11"/>
        <pc:sldMkLst>
          <pc:docMk/>
          <pc:sldMk cId="3130572221" sldId="327"/>
        </pc:sldMkLst>
      </pc:sldChg>
      <pc:sldChg chg="del">
        <pc:chgData name="Ange Marie Akoua ASSA" userId="S::ange-marie-akoua.assa@enpc.fr::509f39d6-29b9-49e6-bce7-3014d2c4275e" providerId="AD" clId="Web-{884AF697-421E-C3BB-7D26-6AF152E187C0}" dt="2025-06-03T13:46:47.697" v="13"/>
        <pc:sldMkLst>
          <pc:docMk/>
          <pc:sldMk cId="3940286878" sldId="328"/>
        </pc:sldMkLst>
      </pc:sldChg>
      <pc:sldChg chg="del">
        <pc:chgData name="Ange Marie Akoua ASSA" userId="S::ange-marie-akoua.assa@enpc.fr::509f39d6-29b9-49e6-bce7-3014d2c4275e" providerId="AD" clId="Web-{884AF697-421E-C3BB-7D26-6AF152E187C0}" dt="2025-06-03T13:46:48.337" v="17"/>
        <pc:sldMkLst>
          <pc:docMk/>
          <pc:sldMk cId="3191400015" sldId="329"/>
        </pc:sldMkLst>
      </pc:sldChg>
      <pc:sldChg chg="del">
        <pc:chgData name="Ange Marie Akoua ASSA" userId="S::ange-marie-akoua.assa@enpc.fr::509f39d6-29b9-49e6-bce7-3014d2c4275e" providerId="AD" clId="Web-{884AF697-421E-C3BB-7D26-6AF152E187C0}" dt="2025-06-03T13:46:47.712" v="14"/>
        <pc:sldMkLst>
          <pc:docMk/>
          <pc:sldMk cId="1314187632" sldId="330"/>
        </pc:sldMkLst>
      </pc:sldChg>
      <pc:sldChg chg="del">
        <pc:chgData name="Ange Marie Akoua ASSA" userId="S::ange-marie-akoua.assa@enpc.fr::509f39d6-29b9-49e6-bce7-3014d2c4275e" providerId="AD" clId="Web-{884AF697-421E-C3BB-7D26-6AF152E187C0}" dt="2025-06-03T13:46:48.290" v="15"/>
        <pc:sldMkLst>
          <pc:docMk/>
          <pc:sldMk cId="5269400" sldId="331"/>
        </pc:sldMkLst>
      </pc:sldChg>
      <pc:sldChg chg="del">
        <pc:chgData name="Ange Marie Akoua ASSA" userId="S::ange-marie-akoua.assa@enpc.fr::509f39d6-29b9-49e6-bce7-3014d2c4275e" providerId="AD" clId="Web-{884AF697-421E-C3BB-7D26-6AF152E187C0}" dt="2025-06-03T13:46:48.306" v="16"/>
        <pc:sldMkLst>
          <pc:docMk/>
          <pc:sldMk cId="22636465" sldId="332"/>
        </pc:sldMkLst>
      </pc:sldChg>
      <pc:sldChg chg="del">
        <pc:chgData name="Ange Marie Akoua ASSA" userId="S::ange-marie-akoua.assa@enpc.fr::509f39d6-29b9-49e6-bce7-3014d2c4275e" providerId="AD" clId="Web-{884AF697-421E-C3BB-7D26-6AF152E187C0}" dt="2025-06-03T13:46:30.540" v="10"/>
        <pc:sldMkLst>
          <pc:docMk/>
          <pc:sldMk cId="3287748374" sldId="333"/>
        </pc:sldMkLst>
      </pc:sldChg>
      <pc:sldChg chg="addSp delSp modSp">
        <pc:chgData name="Ange Marie Akoua ASSA" userId="S::ange-marie-akoua.assa@enpc.fr::509f39d6-29b9-49e6-bce7-3014d2c4275e" providerId="AD" clId="Web-{884AF697-421E-C3BB-7D26-6AF152E187C0}" dt="2025-06-03T13:31:09.091" v="6"/>
        <pc:sldMkLst>
          <pc:docMk/>
          <pc:sldMk cId="4002544176" sldId="334"/>
        </pc:sldMkLst>
        <pc:spChg chg="add del mod">
          <ac:chgData name="Ange Marie Akoua ASSA" userId="S::ange-marie-akoua.assa@enpc.fr::509f39d6-29b9-49e6-bce7-3014d2c4275e" providerId="AD" clId="Web-{884AF697-421E-C3BB-7D26-6AF152E187C0}" dt="2025-06-03T13:31:09.091" v="6"/>
          <ac:spMkLst>
            <pc:docMk/>
            <pc:sldMk cId="4002544176" sldId="334"/>
            <ac:spMk id="2" creationId="{7A1B15FA-A5D4-523F-08B8-485BC8BBFF61}"/>
          </ac:spMkLst>
        </pc:spChg>
      </pc:sldChg>
      <pc:sldChg chg="del">
        <pc:chgData name="Ange Marie Akoua ASSA" userId="S::ange-marie-akoua.assa@enpc.fr::509f39d6-29b9-49e6-bce7-3014d2c4275e" providerId="AD" clId="Web-{884AF697-421E-C3BB-7D26-6AF152E187C0}" dt="2025-06-03T13:46:35.852" v="12"/>
        <pc:sldMkLst>
          <pc:docMk/>
          <pc:sldMk cId="2070683136" sldId="335"/>
        </pc:sldMkLst>
      </pc:sldChg>
      <pc:sldChg chg="addSp delSp modSp">
        <pc:chgData name="Ange Marie Akoua ASSA" userId="S::ange-marie-akoua.assa@enpc.fr::509f39d6-29b9-49e6-bce7-3014d2c4275e" providerId="AD" clId="Web-{884AF697-421E-C3BB-7D26-6AF152E187C0}" dt="2025-06-03T14:29:49.981" v="50"/>
        <pc:sldMkLst>
          <pc:docMk/>
          <pc:sldMk cId="1184473706" sldId="337"/>
        </pc:sldMkLst>
        <pc:spChg chg="mod">
          <ac:chgData name="Ange Marie Akoua ASSA" userId="S::ange-marie-akoua.assa@enpc.fr::509f39d6-29b9-49e6-bce7-3014d2c4275e" providerId="AD" clId="Web-{884AF697-421E-C3BB-7D26-6AF152E187C0}" dt="2025-06-03T14:28:15.071" v="47" actId="14100"/>
          <ac:spMkLst>
            <pc:docMk/>
            <pc:sldMk cId="1184473706" sldId="337"/>
            <ac:spMk id="5" creationId="{5BA51960-2144-D03F-F0C4-336690648A08}"/>
          </ac:spMkLst>
        </pc:spChg>
        <pc:picChg chg="add del mod">
          <ac:chgData name="Ange Marie Akoua ASSA" userId="S::ange-marie-akoua.assa@enpc.fr::509f39d6-29b9-49e6-bce7-3014d2c4275e" providerId="AD" clId="Web-{884AF697-421E-C3BB-7D26-6AF152E187C0}" dt="2025-06-03T14:29:49.981" v="50"/>
          <ac:picMkLst>
            <pc:docMk/>
            <pc:sldMk cId="1184473706" sldId="337"/>
            <ac:picMk id="2" creationId="{87F9898E-8766-6E89-22D5-B088A412EFF0}"/>
          </ac:picMkLst>
        </pc:picChg>
        <pc:picChg chg="del">
          <ac:chgData name="Ange Marie Akoua ASSA" userId="S::ange-marie-akoua.assa@enpc.fr::509f39d6-29b9-49e6-bce7-3014d2c4275e" providerId="AD" clId="Web-{884AF697-421E-C3BB-7D26-6AF152E187C0}" dt="2025-06-03T14:27:56.774" v="41"/>
          <ac:picMkLst>
            <pc:docMk/>
            <pc:sldMk cId="1184473706" sldId="337"/>
            <ac:picMk id="3" creationId="{F03F520C-FF0C-6096-7A3F-082AC931A4F1}"/>
          </ac:picMkLst>
        </pc:picChg>
      </pc:sldChg>
      <pc:sldChg chg="modSp">
        <pc:chgData name="Ange Marie Akoua ASSA" userId="S::ange-marie-akoua.assa@enpc.fr::509f39d6-29b9-49e6-bce7-3014d2c4275e" providerId="AD" clId="Web-{884AF697-421E-C3BB-7D26-6AF152E187C0}" dt="2025-06-03T14:20:08.662" v="22" actId="20577"/>
        <pc:sldMkLst>
          <pc:docMk/>
          <pc:sldMk cId="2923843370" sldId="339"/>
        </pc:sldMkLst>
        <pc:spChg chg="mod">
          <ac:chgData name="Ange Marie Akoua ASSA" userId="S::ange-marie-akoua.assa@enpc.fr::509f39d6-29b9-49e6-bce7-3014d2c4275e" providerId="AD" clId="Web-{884AF697-421E-C3BB-7D26-6AF152E187C0}" dt="2025-06-03T14:20:08.662" v="22" actId="20577"/>
          <ac:spMkLst>
            <pc:docMk/>
            <pc:sldMk cId="2923843370" sldId="339"/>
            <ac:spMk id="4" creationId="{E33529F8-53CB-6B4C-E4B1-D5EBF607B93C}"/>
          </ac:spMkLst>
        </pc:spChg>
      </pc:sldChg>
      <pc:sldChg chg="modSp">
        <pc:chgData name="Ange Marie Akoua ASSA" userId="S::ange-marie-akoua.assa@enpc.fr::509f39d6-29b9-49e6-bce7-3014d2c4275e" providerId="AD" clId="Web-{884AF697-421E-C3BB-7D26-6AF152E187C0}" dt="2025-06-03T14:20:35.772" v="27" actId="20577"/>
        <pc:sldMkLst>
          <pc:docMk/>
          <pc:sldMk cId="3756989860" sldId="340"/>
        </pc:sldMkLst>
        <pc:spChg chg="mod">
          <ac:chgData name="Ange Marie Akoua ASSA" userId="S::ange-marie-akoua.assa@enpc.fr::509f39d6-29b9-49e6-bce7-3014d2c4275e" providerId="AD" clId="Web-{884AF697-421E-C3BB-7D26-6AF152E187C0}" dt="2025-06-03T14:20:35.772" v="27" actId="20577"/>
          <ac:spMkLst>
            <pc:docMk/>
            <pc:sldMk cId="3756989860" sldId="340"/>
            <ac:spMk id="4" creationId="{5A7889D0-AF1A-7F62-0CCD-3C5009D3A403}"/>
          </ac:spMkLst>
        </pc:spChg>
      </pc:sldChg>
      <pc:sldChg chg="modSp">
        <pc:chgData name="Ange Marie Akoua ASSA" userId="S::ange-marie-akoua.assa@enpc.fr::509f39d6-29b9-49e6-bce7-3014d2c4275e" providerId="AD" clId="Web-{884AF697-421E-C3BB-7D26-6AF152E187C0}" dt="2025-06-03T14:34:58.680" v="54" actId="20577"/>
        <pc:sldMkLst>
          <pc:docMk/>
          <pc:sldMk cId="4099967740" sldId="341"/>
        </pc:sldMkLst>
        <pc:spChg chg="mod">
          <ac:chgData name="Ange Marie Akoua ASSA" userId="S::ange-marie-akoua.assa@enpc.fr::509f39d6-29b9-49e6-bce7-3014d2c4275e" providerId="AD" clId="Web-{884AF697-421E-C3BB-7D26-6AF152E187C0}" dt="2025-06-03T14:25:38.534" v="30" actId="20577"/>
          <ac:spMkLst>
            <pc:docMk/>
            <pc:sldMk cId="4099967740" sldId="341"/>
            <ac:spMk id="4" creationId="{5A7889D0-AF1A-7F62-0CCD-3C5009D3A403}"/>
          </ac:spMkLst>
        </pc:spChg>
        <pc:spChg chg="mod">
          <ac:chgData name="Ange Marie Akoua ASSA" userId="S::ange-marie-akoua.assa@enpc.fr::509f39d6-29b9-49e6-bce7-3014d2c4275e" providerId="AD" clId="Web-{884AF697-421E-C3BB-7D26-6AF152E187C0}" dt="2025-06-03T14:34:58.680" v="54" actId="20577"/>
          <ac:spMkLst>
            <pc:docMk/>
            <pc:sldMk cId="4099967740" sldId="341"/>
            <ac:spMk id="11" creationId="{033C53C0-AB98-2ADD-0E7F-C10278DB4866}"/>
          </ac:spMkLst>
        </pc:spChg>
      </pc:sldChg>
      <pc:sldChg chg="modSp">
        <pc:chgData name="Ange Marie Akoua ASSA" userId="S::ange-marie-akoua.assa@enpc.fr::509f39d6-29b9-49e6-bce7-3014d2c4275e" providerId="AD" clId="Web-{884AF697-421E-C3BB-7D26-6AF152E187C0}" dt="2025-06-03T14:25:56.503" v="34" actId="20577"/>
        <pc:sldMkLst>
          <pc:docMk/>
          <pc:sldMk cId="3936969918" sldId="342"/>
        </pc:sldMkLst>
        <pc:spChg chg="mod">
          <ac:chgData name="Ange Marie Akoua ASSA" userId="S::ange-marie-akoua.assa@enpc.fr::509f39d6-29b9-49e6-bce7-3014d2c4275e" providerId="AD" clId="Web-{884AF697-421E-C3BB-7D26-6AF152E187C0}" dt="2025-06-03T14:25:56.503" v="34" actId="20577"/>
          <ac:spMkLst>
            <pc:docMk/>
            <pc:sldMk cId="3936969918" sldId="342"/>
            <ac:spMk id="4" creationId="{E684937E-7352-B866-DCD0-5C62B90782D6}"/>
          </ac:spMkLst>
        </pc:spChg>
      </pc:sldChg>
      <pc:sldChg chg="modSp">
        <pc:chgData name="Ange Marie Akoua ASSA" userId="S::ange-marie-akoua.assa@enpc.fr::509f39d6-29b9-49e6-bce7-3014d2c4275e" providerId="AD" clId="Web-{884AF697-421E-C3BB-7D26-6AF152E187C0}" dt="2025-06-03T14:26:17.942" v="38" actId="20577"/>
        <pc:sldMkLst>
          <pc:docMk/>
          <pc:sldMk cId="4067546490" sldId="343"/>
        </pc:sldMkLst>
        <pc:spChg chg="mod">
          <ac:chgData name="Ange Marie Akoua ASSA" userId="S::ange-marie-akoua.assa@enpc.fr::509f39d6-29b9-49e6-bce7-3014d2c4275e" providerId="AD" clId="Web-{884AF697-421E-C3BB-7D26-6AF152E187C0}" dt="2025-06-03T14:26:17.942" v="38" actId="20577"/>
          <ac:spMkLst>
            <pc:docMk/>
            <pc:sldMk cId="4067546490" sldId="343"/>
            <ac:spMk id="4" creationId="{E684937E-7352-B866-DCD0-5C62B90782D6}"/>
          </ac:spMkLst>
        </pc:spChg>
      </pc:sldChg>
      <pc:sldChg chg="modSp">
        <pc:chgData name="Ange Marie Akoua ASSA" userId="S::ange-marie-akoua.assa@enpc.fr::509f39d6-29b9-49e6-bce7-3014d2c4275e" providerId="AD" clId="Web-{884AF697-421E-C3BB-7D26-6AF152E187C0}" dt="2025-06-03T14:26:29.411" v="40" actId="20577"/>
        <pc:sldMkLst>
          <pc:docMk/>
          <pc:sldMk cId="718094648" sldId="344"/>
        </pc:sldMkLst>
        <pc:spChg chg="mod">
          <ac:chgData name="Ange Marie Akoua ASSA" userId="S::ange-marie-akoua.assa@enpc.fr::509f39d6-29b9-49e6-bce7-3014d2c4275e" providerId="AD" clId="Web-{884AF697-421E-C3BB-7D26-6AF152E187C0}" dt="2025-06-03T14:26:29.411" v="40" actId="20577"/>
          <ac:spMkLst>
            <pc:docMk/>
            <pc:sldMk cId="718094648" sldId="344"/>
            <ac:spMk id="4" creationId="{3544EE13-A4B4-5CDF-650F-63611573A2A6}"/>
          </ac:spMkLst>
        </pc:spChg>
      </pc:sldChg>
    </pc:docChg>
  </pc:docChgLst>
  <pc:docChgLst>
    <pc:chgData name="Marie-Joe FARAH" userId="de3dd679-1457-4a9a-9fe5-a1fc60b255cd" providerId="ADAL" clId="{18BEBD62-BE65-49AD-9D21-88B63463FB67}"/>
    <pc:docChg chg="undo custSel addSld delSld modSld sldOrd">
      <pc:chgData name="Marie-Joe FARAH" userId="de3dd679-1457-4a9a-9fe5-a1fc60b255cd" providerId="ADAL" clId="{18BEBD62-BE65-49AD-9D21-88B63463FB67}" dt="2025-06-04T17:13:05.416" v="10534" actId="1076"/>
      <pc:docMkLst>
        <pc:docMk/>
      </pc:docMkLst>
      <pc:sldChg chg="addSp delSp modSp mod">
        <pc:chgData name="Marie-Joe FARAH" userId="de3dd679-1457-4a9a-9fe5-a1fc60b255cd" providerId="ADAL" clId="{18BEBD62-BE65-49AD-9D21-88B63463FB67}" dt="2025-06-04T06:51:47.557" v="9954" actId="207"/>
        <pc:sldMkLst>
          <pc:docMk/>
          <pc:sldMk cId="767611276" sldId="276"/>
        </pc:sldMkLst>
        <pc:spChg chg="add del mod">
          <ac:chgData name="Marie-Joe FARAH" userId="de3dd679-1457-4a9a-9fe5-a1fc60b255cd" providerId="ADAL" clId="{18BEBD62-BE65-49AD-9D21-88B63463FB67}" dt="2025-06-04T06:49:02.378" v="9929" actId="478"/>
          <ac:spMkLst>
            <pc:docMk/>
            <pc:sldMk cId="767611276" sldId="276"/>
            <ac:spMk id="4" creationId="{CA9550E2-AD03-CB94-2532-9934A8879EE0}"/>
          </ac:spMkLst>
        </pc:spChg>
        <pc:spChg chg="add del mod">
          <ac:chgData name="Marie-Joe FARAH" userId="de3dd679-1457-4a9a-9fe5-a1fc60b255cd" providerId="ADAL" clId="{18BEBD62-BE65-49AD-9D21-88B63463FB67}" dt="2025-06-04T06:49:48.176" v="9930" actId="931"/>
          <ac:spMkLst>
            <pc:docMk/>
            <pc:sldMk cId="767611276" sldId="276"/>
            <ac:spMk id="6" creationId="{6EB85B3F-E005-959C-EE73-112BF238769D}"/>
          </ac:spMkLst>
        </pc:spChg>
        <pc:picChg chg="mod">
          <ac:chgData name="Marie-Joe FARAH" userId="de3dd679-1457-4a9a-9fe5-a1fc60b255cd" providerId="ADAL" clId="{18BEBD62-BE65-49AD-9D21-88B63463FB67}" dt="2025-06-04T06:50:15.607" v="9935" actId="14100"/>
          <ac:picMkLst>
            <pc:docMk/>
            <pc:sldMk cId="767611276" sldId="276"/>
            <ac:picMk id="5" creationId="{60986BD5-9F00-B178-8752-DB7422166190}"/>
          </ac:picMkLst>
        </pc:picChg>
        <pc:picChg chg="add mod modCrop">
          <ac:chgData name="Marie-Joe FARAH" userId="de3dd679-1457-4a9a-9fe5-a1fc60b255cd" providerId="ADAL" clId="{18BEBD62-BE65-49AD-9D21-88B63463FB67}" dt="2025-06-04T06:51:47.557" v="9954" actId="207"/>
          <ac:picMkLst>
            <pc:docMk/>
            <pc:sldMk cId="767611276" sldId="276"/>
            <ac:picMk id="7" creationId="{CECC604E-8DC2-711D-DB1E-34CE6CAAA908}"/>
          </ac:picMkLst>
        </pc:picChg>
      </pc:sldChg>
      <pc:sldChg chg="addSp delSp modSp mod">
        <pc:chgData name="Marie-Joe FARAH" userId="de3dd679-1457-4a9a-9fe5-a1fc60b255cd" providerId="ADAL" clId="{18BEBD62-BE65-49AD-9D21-88B63463FB67}" dt="2025-06-03T10:01:14.406" v="9626" actId="14100"/>
        <pc:sldMkLst>
          <pc:docMk/>
          <pc:sldMk cId="93465238" sldId="279"/>
        </pc:sldMkLst>
        <pc:spChg chg="add del mod">
          <ac:chgData name="Marie-Joe FARAH" userId="de3dd679-1457-4a9a-9fe5-a1fc60b255cd" providerId="ADAL" clId="{18BEBD62-BE65-49AD-9D21-88B63463FB67}" dt="2025-06-03T10:00:46.250" v="9622" actId="931"/>
          <ac:spMkLst>
            <pc:docMk/>
            <pc:sldMk cId="93465238" sldId="279"/>
            <ac:spMk id="3" creationId="{34CDD6B4-D392-1A30-9687-AED089B91A41}"/>
          </ac:spMkLst>
        </pc:spChg>
        <pc:spChg chg="mod">
          <ac:chgData name="Marie-Joe FARAH" userId="de3dd679-1457-4a9a-9fe5-a1fc60b255cd" providerId="ADAL" clId="{18BEBD62-BE65-49AD-9D21-88B63463FB67}" dt="2025-06-03T10:01:14.406" v="9626" actId="14100"/>
          <ac:spMkLst>
            <pc:docMk/>
            <pc:sldMk cId="93465238" sldId="279"/>
            <ac:spMk id="7" creationId="{98D150CF-F888-48EA-89E8-311ED5E9161B}"/>
          </ac:spMkLst>
        </pc:spChg>
        <pc:spChg chg="mod">
          <ac:chgData name="Marie-Joe FARAH" userId="de3dd679-1457-4a9a-9fe5-a1fc60b255cd" providerId="ADAL" clId="{18BEBD62-BE65-49AD-9D21-88B63463FB67}" dt="2025-05-30T20:27:07.131" v="122" actId="20577"/>
          <ac:spMkLst>
            <pc:docMk/>
            <pc:sldMk cId="93465238" sldId="279"/>
            <ac:spMk id="8" creationId="{6BBE0348-1527-4055-BA8A-E2754222743D}"/>
          </ac:spMkLst>
        </pc:spChg>
        <pc:picChg chg="add mod">
          <ac:chgData name="Marie-Joe FARAH" userId="de3dd679-1457-4a9a-9fe5-a1fc60b255cd" providerId="ADAL" clId="{18BEBD62-BE65-49AD-9D21-88B63463FB67}" dt="2025-06-03T10:00:51.650" v="9623" actId="27614"/>
          <ac:picMkLst>
            <pc:docMk/>
            <pc:sldMk cId="93465238" sldId="279"/>
            <ac:picMk id="4" creationId="{3A020C7F-1DEA-FBFD-8092-9939147236E4}"/>
          </ac:picMkLst>
        </pc:picChg>
      </pc:sldChg>
      <pc:sldChg chg="addSp delSp modSp mod">
        <pc:chgData name="Marie-Joe FARAH" userId="de3dd679-1457-4a9a-9fe5-a1fc60b255cd" providerId="ADAL" clId="{18BEBD62-BE65-49AD-9D21-88B63463FB67}" dt="2025-06-03T14:15:13.410" v="9873" actId="20577"/>
        <pc:sldMkLst>
          <pc:docMk/>
          <pc:sldMk cId="3840210871" sldId="285"/>
        </pc:sldMkLst>
        <pc:spChg chg="mod ord">
          <ac:chgData name="Marie-Joe FARAH" userId="de3dd679-1457-4a9a-9fe5-a1fc60b255cd" providerId="ADAL" clId="{18BEBD62-BE65-49AD-9D21-88B63463FB67}" dt="2025-06-03T14:15:13.410" v="9873" actId="20577"/>
          <ac:spMkLst>
            <pc:docMk/>
            <pc:sldMk cId="3840210871" sldId="285"/>
            <ac:spMk id="3" creationId="{8AC7AC30-1251-40E1-9808-1FB902C4C199}"/>
          </ac:spMkLst>
        </pc:spChg>
        <pc:spChg chg="add mod">
          <ac:chgData name="Marie-Joe FARAH" userId="de3dd679-1457-4a9a-9fe5-a1fc60b255cd" providerId="ADAL" clId="{18BEBD62-BE65-49AD-9D21-88B63463FB67}" dt="2025-05-31T15:35:33.252" v="1066" actId="1076"/>
          <ac:spMkLst>
            <pc:docMk/>
            <pc:sldMk cId="3840210871" sldId="285"/>
            <ac:spMk id="5" creationId="{92684E86-499D-9E27-107C-DB45F23F25EB}"/>
          </ac:spMkLst>
        </pc:spChg>
        <pc:picChg chg="add mod">
          <ac:chgData name="Marie-Joe FARAH" userId="de3dd679-1457-4a9a-9fe5-a1fc60b255cd" providerId="ADAL" clId="{18BEBD62-BE65-49AD-9D21-88B63463FB67}" dt="2025-05-31T15:32:55.111" v="965" actId="26606"/>
          <ac:picMkLst>
            <pc:docMk/>
            <pc:sldMk cId="3840210871" sldId="285"/>
            <ac:picMk id="2050" creationId="{DF6BF785-FAE8-4C9A-2BEC-FA224B955A24}"/>
          </ac:picMkLst>
        </pc:picChg>
      </pc:sldChg>
      <pc:sldChg chg="addSp delSp modSp mod modNotesTx">
        <pc:chgData name="Marie-Joe FARAH" userId="de3dd679-1457-4a9a-9fe5-a1fc60b255cd" providerId="ADAL" clId="{18BEBD62-BE65-49AD-9D21-88B63463FB67}" dt="2025-06-03T14:05:22.519" v="9870" actId="20577"/>
        <pc:sldMkLst>
          <pc:docMk/>
          <pc:sldMk cId="1092919440" sldId="287"/>
        </pc:sldMkLst>
        <pc:spChg chg="mod">
          <ac:chgData name="Marie-Joe FARAH" userId="de3dd679-1457-4a9a-9fe5-a1fc60b255cd" providerId="ADAL" clId="{18BEBD62-BE65-49AD-9D21-88B63463FB67}" dt="2025-05-31T15:18:37.469" v="359" actId="20577"/>
          <ac:spMkLst>
            <pc:docMk/>
            <pc:sldMk cId="1092919440" sldId="287"/>
            <ac:spMk id="15" creationId="{8DED76B9-5273-4139-ACC9-B6E36ADE2385}"/>
          </ac:spMkLst>
        </pc:spChg>
        <pc:spChg chg="mod">
          <ac:chgData name="Marie-Joe FARAH" userId="de3dd679-1457-4a9a-9fe5-a1fc60b255cd" providerId="ADAL" clId="{18BEBD62-BE65-49AD-9D21-88B63463FB67}" dt="2025-06-03T14:05:22.519" v="9870" actId="20577"/>
          <ac:spMkLst>
            <pc:docMk/>
            <pc:sldMk cId="1092919440" sldId="287"/>
            <ac:spMk id="18" creationId="{87F2C169-25EA-4609-BC8A-BCA7C433EEE4}"/>
          </ac:spMkLst>
        </pc:spChg>
        <pc:picChg chg="add mod">
          <ac:chgData name="Marie-Joe FARAH" userId="de3dd679-1457-4a9a-9fe5-a1fc60b255cd" providerId="ADAL" clId="{18BEBD62-BE65-49AD-9D21-88B63463FB67}" dt="2025-05-31T19:29:29.711" v="5839"/>
          <ac:picMkLst>
            <pc:docMk/>
            <pc:sldMk cId="1092919440" sldId="287"/>
            <ac:picMk id="9218" creationId="{E174D660-DDF4-147A-DCAB-D6D6A71B4D0E}"/>
          </ac:picMkLst>
        </pc:picChg>
      </pc:sldChg>
      <pc:sldChg chg="del">
        <pc:chgData name="Marie-Joe FARAH" userId="de3dd679-1457-4a9a-9fe5-a1fc60b255cd" providerId="ADAL" clId="{18BEBD62-BE65-49AD-9D21-88B63463FB67}" dt="2025-05-31T15:29:12.934" v="807" actId="47"/>
        <pc:sldMkLst>
          <pc:docMk/>
          <pc:sldMk cId="3838234886" sldId="294"/>
        </pc:sldMkLst>
      </pc:sldChg>
      <pc:sldChg chg="addSp delSp modSp mod ord modNotesTx">
        <pc:chgData name="Marie-Joe FARAH" userId="de3dd679-1457-4a9a-9fe5-a1fc60b255cd" providerId="ADAL" clId="{18BEBD62-BE65-49AD-9D21-88B63463FB67}" dt="2025-06-04T07:02:39.339" v="10003" actId="20577"/>
        <pc:sldMkLst>
          <pc:docMk/>
          <pc:sldMk cId="3054502417" sldId="296"/>
        </pc:sldMkLst>
        <pc:spChg chg="mod">
          <ac:chgData name="Marie-Joe FARAH" userId="de3dd679-1457-4a9a-9fe5-a1fc60b255cd" providerId="ADAL" clId="{18BEBD62-BE65-49AD-9D21-88B63463FB67}" dt="2025-05-31T15:18:08.371" v="347" actId="26606"/>
          <ac:spMkLst>
            <pc:docMk/>
            <pc:sldMk cId="3054502417" sldId="296"/>
            <ac:spMk id="3" creationId="{64BB6F2D-E78A-6FE5-1A36-75C74FD93F9F}"/>
          </ac:spMkLst>
        </pc:spChg>
        <pc:spChg chg="add mod">
          <ac:chgData name="Marie-Joe FARAH" userId="de3dd679-1457-4a9a-9fe5-a1fc60b255cd" providerId="ADAL" clId="{18BEBD62-BE65-49AD-9D21-88B63463FB67}" dt="2025-06-03T09:56:31.509" v="9463" actId="164"/>
          <ac:spMkLst>
            <pc:docMk/>
            <pc:sldMk cId="3054502417" sldId="296"/>
            <ac:spMk id="5" creationId="{6EBC9204-0E8E-01BE-8D56-080DCFA88006}"/>
          </ac:spMkLst>
        </pc:spChg>
        <pc:spChg chg="mod">
          <ac:chgData name="Marie-Joe FARAH" userId="de3dd679-1457-4a9a-9fe5-a1fc60b255cd" providerId="ADAL" clId="{18BEBD62-BE65-49AD-9D21-88B63463FB67}" dt="2025-06-03T09:53:13.050" v="9402" actId="1076"/>
          <ac:spMkLst>
            <pc:docMk/>
            <pc:sldMk cId="3054502417" sldId="296"/>
            <ac:spMk id="9" creationId="{5214E3D1-6639-F466-7FDE-6564E439499A}"/>
          </ac:spMkLst>
        </pc:spChg>
        <pc:spChg chg="add mod">
          <ac:chgData name="Marie-Joe FARAH" userId="de3dd679-1457-4a9a-9fe5-a1fc60b255cd" providerId="ADAL" clId="{18BEBD62-BE65-49AD-9D21-88B63463FB67}" dt="2025-06-03T09:53:07.044" v="9401" actId="1076"/>
          <ac:spMkLst>
            <pc:docMk/>
            <pc:sldMk cId="3054502417" sldId="296"/>
            <ac:spMk id="10" creationId="{B73145AF-E1A4-430B-421E-77894209B571}"/>
          </ac:spMkLst>
        </pc:spChg>
        <pc:grpChg chg="add mod">
          <ac:chgData name="Marie-Joe FARAH" userId="de3dd679-1457-4a9a-9fe5-a1fc60b255cd" providerId="ADAL" clId="{18BEBD62-BE65-49AD-9D21-88B63463FB67}" dt="2025-06-03T09:56:36.293" v="9464" actId="1076"/>
          <ac:grpSpMkLst>
            <pc:docMk/>
            <pc:sldMk cId="3054502417" sldId="296"/>
            <ac:grpSpMk id="6" creationId="{B8FD0537-B453-5106-CD25-2E545E6B0B81}"/>
          </ac:grpSpMkLst>
        </pc:grpChg>
        <pc:picChg chg="add mod modCrop">
          <ac:chgData name="Marie-Joe FARAH" userId="de3dd679-1457-4a9a-9fe5-a1fc60b255cd" providerId="ADAL" clId="{18BEBD62-BE65-49AD-9D21-88B63463FB67}" dt="2025-06-03T09:56:31.509" v="9463" actId="164"/>
          <ac:picMkLst>
            <pc:docMk/>
            <pc:sldMk cId="3054502417" sldId="296"/>
            <ac:picMk id="4" creationId="{E7CF8FF5-BADB-59C5-EFC0-0BC983F1F97C}"/>
          </ac:picMkLst>
        </pc:picChg>
        <pc:picChg chg="add mod">
          <ac:chgData name="Marie-Joe FARAH" userId="de3dd679-1457-4a9a-9fe5-a1fc60b255cd" providerId="ADAL" clId="{18BEBD62-BE65-49AD-9D21-88B63463FB67}" dt="2025-05-31T15:18:21.294" v="350" actId="1076"/>
          <ac:picMkLst>
            <pc:docMk/>
            <pc:sldMk cId="3054502417" sldId="296"/>
            <ac:picMk id="1026" creationId="{2F5ECADC-A07A-FBB8-E648-60BB6A9C678F}"/>
          </ac:picMkLst>
        </pc:picChg>
      </pc:sldChg>
      <pc:sldChg chg="addSp delSp modSp mod ord modNotesTx">
        <pc:chgData name="Marie-Joe FARAH" userId="de3dd679-1457-4a9a-9fe5-a1fc60b255cd" providerId="ADAL" clId="{18BEBD62-BE65-49AD-9D21-88B63463FB67}" dt="2025-06-04T09:13:40.415" v="10290" actId="207"/>
        <pc:sldMkLst>
          <pc:docMk/>
          <pc:sldMk cId="3959568641" sldId="298"/>
        </pc:sldMkLst>
        <pc:spChg chg="mod">
          <ac:chgData name="Marie-Joe FARAH" userId="de3dd679-1457-4a9a-9fe5-a1fc60b255cd" providerId="ADAL" clId="{18BEBD62-BE65-49AD-9D21-88B63463FB67}" dt="2025-06-04T09:13:40.415" v="10290" actId="207"/>
          <ac:spMkLst>
            <pc:docMk/>
            <pc:sldMk cId="3959568641" sldId="298"/>
            <ac:spMk id="2" creationId="{ED56BBF1-7232-40D5-7B18-5740D1159179}"/>
          </ac:spMkLst>
        </pc:spChg>
        <pc:spChg chg="add mod">
          <ac:chgData name="Marie-Joe FARAH" userId="de3dd679-1457-4a9a-9fe5-a1fc60b255cd" providerId="ADAL" clId="{18BEBD62-BE65-49AD-9D21-88B63463FB67}" dt="2025-05-31T17:11:04.261" v="4279" actId="207"/>
          <ac:spMkLst>
            <pc:docMk/>
            <pc:sldMk cId="3959568641" sldId="298"/>
            <ac:spMk id="8" creationId="{BDCF32F8-3020-8CCA-B333-5E85940D8AC0}"/>
          </ac:spMkLst>
        </pc:spChg>
        <pc:spChg chg="add mod">
          <ac:chgData name="Marie-Joe FARAH" userId="de3dd679-1457-4a9a-9fe5-a1fc60b255cd" providerId="ADAL" clId="{18BEBD62-BE65-49AD-9D21-88B63463FB67}" dt="2025-05-31T17:52:42.025" v="4307" actId="20577"/>
          <ac:spMkLst>
            <pc:docMk/>
            <pc:sldMk cId="3959568641" sldId="298"/>
            <ac:spMk id="9" creationId="{5A1F630A-80F1-1AC6-E752-E6E11C3B3A9D}"/>
          </ac:spMkLst>
        </pc:spChg>
        <pc:spChg chg="add mod ord">
          <ac:chgData name="Marie-Joe FARAH" userId="de3dd679-1457-4a9a-9fe5-a1fc60b255cd" providerId="ADAL" clId="{18BEBD62-BE65-49AD-9D21-88B63463FB67}" dt="2025-05-31T17:10:36.564" v="4277" actId="207"/>
          <ac:spMkLst>
            <pc:docMk/>
            <pc:sldMk cId="3959568641" sldId="298"/>
            <ac:spMk id="15" creationId="{4D3B87BC-2F0A-D86F-23A7-044F84D2BBB7}"/>
          </ac:spMkLst>
        </pc:spChg>
        <pc:spChg chg="add mod ord">
          <ac:chgData name="Marie-Joe FARAH" userId="de3dd679-1457-4a9a-9fe5-a1fc60b255cd" providerId="ADAL" clId="{18BEBD62-BE65-49AD-9D21-88B63463FB67}" dt="2025-05-31T17:10:47.903" v="4278" actId="207"/>
          <ac:spMkLst>
            <pc:docMk/>
            <pc:sldMk cId="3959568641" sldId="298"/>
            <ac:spMk id="16" creationId="{A7D5CD8E-5BA3-4E07-73CC-8F467C504424}"/>
          </ac:spMkLst>
        </pc:spChg>
        <pc:spChg chg="mod">
          <ac:chgData name="Marie-Joe FARAH" userId="de3dd679-1457-4a9a-9fe5-a1fc60b255cd" providerId="ADAL" clId="{18BEBD62-BE65-49AD-9D21-88B63463FB67}" dt="2025-06-02T16:22:52.834" v="9067" actId="403"/>
          <ac:spMkLst>
            <pc:docMk/>
            <pc:sldMk cId="3959568641" sldId="298"/>
            <ac:spMk id="18" creationId="{9F2FEA60-F900-4C56-9486-48EA30926F6E}"/>
          </ac:spMkLst>
        </pc:spChg>
        <pc:spChg chg="add mod">
          <ac:chgData name="Marie-Joe FARAH" userId="de3dd679-1457-4a9a-9fe5-a1fc60b255cd" providerId="ADAL" clId="{18BEBD62-BE65-49AD-9D21-88B63463FB67}" dt="2025-05-31T16:58:29.218" v="4021"/>
          <ac:spMkLst>
            <pc:docMk/>
            <pc:sldMk cId="3959568641" sldId="298"/>
            <ac:spMk id="20" creationId="{8144B904-CD47-1BC8-1EE4-3128D276D159}"/>
          </ac:spMkLst>
        </pc:spChg>
        <pc:spChg chg="add mod">
          <ac:chgData name="Marie-Joe FARAH" userId="de3dd679-1457-4a9a-9fe5-a1fc60b255cd" providerId="ADAL" clId="{18BEBD62-BE65-49AD-9D21-88B63463FB67}" dt="2025-05-31T16:58:18.832" v="4020" actId="1076"/>
          <ac:spMkLst>
            <pc:docMk/>
            <pc:sldMk cId="3959568641" sldId="298"/>
            <ac:spMk id="21" creationId="{1ACDFA7A-DF48-98A2-2ED1-955D4C19CA8D}"/>
          </ac:spMkLst>
        </pc:spChg>
        <pc:spChg chg="add mod">
          <ac:chgData name="Marie-Joe FARAH" userId="de3dd679-1457-4a9a-9fe5-a1fc60b255cd" providerId="ADAL" clId="{18BEBD62-BE65-49AD-9D21-88B63463FB67}" dt="2025-05-31T17:08:00.759" v="4252" actId="1076"/>
          <ac:spMkLst>
            <pc:docMk/>
            <pc:sldMk cId="3959568641" sldId="298"/>
            <ac:spMk id="22" creationId="{BB973A3F-E636-056D-2C71-6B6D282E0B0F}"/>
          </ac:spMkLst>
        </pc:spChg>
        <pc:spChg chg="add mod">
          <ac:chgData name="Marie-Joe FARAH" userId="de3dd679-1457-4a9a-9fe5-a1fc60b255cd" providerId="ADAL" clId="{18BEBD62-BE65-49AD-9D21-88B63463FB67}" dt="2025-05-31T18:40:53.601" v="5115" actId="13822"/>
          <ac:spMkLst>
            <pc:docMk/>
            <pc:sldMk cId="3959568641" sldId="298"/>
            <ac:spMk id="25" creationId="{8D94857E-6383-5ED5-0239-652E42685A23}"/>
          </ac:spMkLst>
        </pc:spChg>
        <pc:picChg chg="add mod">
          <ac:chgData name="Marie-Joe FARAH" userId="de3dd679-1457-4a9a-9fe5-a1fc60b255cd" providerId="ADAL" clId="{18BEBD62-BE65-49AD-9D21-88B63463FB67}" dt="2025-06-04T09:12:52.008" v="10287" actId="167"/>
          <ac:picMkLst>
            <pc:docMk/>
            <pc:sldMk cId="3959568641" sldId="298"/>
            <ac:picMk id="5126" creationId="{14265EEF-E136-42E2-D648-B9A085C59E79}"/>
          </ac:picMkLst>
        </pc:picChg>
        <pc:picChg chg="add mod">
          <ac:chgData name="Marie-Joe FARAH" userId="de3dd679-1457-4a9a-9fe5-a1fc60b255cd" providerId="ADAL" clId="{18BEBD62-BE65-49AD-9D21-88B63463FB67}" dt="2025-05-31T17:09:43.046" v="4276" actId="1076"/>
          <ac:picMkLst>
            <pc:docMk/>
            <pc:sldMk cId="3959568641" sldId="298"/>
            <ac:picMk id="5132" creationId="{C6BF78B9-10F5-9AD1-0D8E-96EC954CC09D}"/>
          </ac:picMkLst>
        </pc:picChg>
      </pc:sldChg>
      <pc:sldChg chg="del">
        <pc:chgData name="Marie-Joe FARAH" userId="de3dd679-1457-4a9a-9fe5-a1fc60b255cd" providerId="ADAL" clId="{18BEBD62-BE65-49AD-9D21-88B63463FB67}" dt="2025-05-31T16:09:50.651" v="2350" actId="47"/>
        <pc:sldMkLst>
          <pc:docMk/>
          <pc:sldMk cId="203592317" sldId="301"/>
        </pc:sldMkLst>
      </pc:sldChg>
      <pc:sldChg chg="addSp delSp modSp mod ord modNotesTx">
        <pc:chgData name="Marie-Joe FARAH" userId="de3dd679-1457-4a9a-9fe5-a1fc60b255cd" providerId="ADAL" clId="{18BEBD62-BE65-49AD-9D21-88B63463FB67}" dt="2025-06-04T07:10:15.066" v="10023" actId="20577"/>
        <pc:sldMkLst>
          <pc:docMk/>
          <pc:sldMk cId="2710268400" sldId="302"/>
        </pc:sldMkLst>
        <pc:spChg chg="mod">
          <ac:chgData name="Marie-Joe FARAH" userId="de3dd679-1457-4a9a-9fe5-a1fc60b255cd" providerId="ADAL" clId="{18BEBD62-BE65-49AD-9D21-88B63463FB67}" dt="2025-05-31T15:36:52.284" v="1122" actId="20577"/>
          <ac:spMkLst>
            <pc:docMk/>
            <pc:sldMk cId="2710268400" sldId="302"/>
            <ac:spMk id="3" creationId="{64BB6F2D-E78A-6FE5-1A36-75C74FD93F9F}"/>
          </ac:spMkLst>
        </pc:spChg>
        <pc:spChg chg="add mod">
          <ac:chgData name="Marie-Joe FARAH" userId="de3dd679-1457-4a9a-9fe5-a1fc60b255cd" providerId="ADAL" clId="{18BEBD62-BE65-49AD-9D21-88B63463FB67}" dt="2025-06-01T10:58:00.307" v="7948" actId="14100"/>
          <ac:spMkLst>
            <pc:docMk/>
            <pc:sldMk cId="2710268400" sldId="302"/>
            <ac:spMk id="4" creationId="{EC02C7FB-B5C5-950B-0B5B-6EB650A469FC}"/>
          </ac:spMkLst>
        </pc:spChg>
        <pc:spChg chg="add mod">
          <ac:chgData name="Marie-Joe FARAH" userId="de3dd679-1457-4a9a-9fe5-a1fc60b255cd" providerId="ADAL" clId="{18BEBD62-BE65-49AD-9D21-88B63463FB67}" dt="2025-06-02T16:02:54.948" v="8187" actId="1076"/>
          <ac:spMkLst>
            <pc:docMk/>
            <pc:sldMk cId="2710268400" sldId="302"/>
            <ac:spMk id="7" creationId="{30596FFA-7CD4-A632-D36B-06663CAA12C0}"/>
          </ac:spMkLst>
        </pc:spChg>
        <pc:spChg chg="mod">
          <ac:chgData name="Marie-Joe FARAH" userId="de3dd679-1457-4a9a-9fe5-a1fc60b255cd" providerId="ADAL" clId="{18BEBD62-BE65-49AD-9D21-88B63463FB67}" dt="2025-06-04T07:09:54.562" v="10013" actId="20577"/>
          <ac:spMkLst>
            <pc:docMk/>
            <pc:sldMk cId="2710268400" sldId="302"/>
            <ac:spMk id="9" creationId="{5214E3D1-6639-F466-7FDE-6564E439499A}"/>
          </ac:spMkLst>
        </pc:spChg>
      </pc:sldChg>
      <pc:sldChg chg="del">
        <pc:chgData name="Marie-Joe FARAH" userId="de3dd679-1457-4a9a-9fe5-a1fc60b255cd" providerId="ADAL" clId="{18BEBD62-BE65-49AD-9D21-88B63463FB67}" dt="2025-05-31T16:09:49.742" v="2349" actId="47"/>
        <pc:sldMkLst>
          <pc:docMk/>
          <pc:sldMk cId="2098197778" sldId="303"/>
        </pc:sldMkLst>
      </pc:sldChg>
      <pc:sldChg chg="modSp del mod">
        <pc:chgData name="Marie-Joe FARAH" userId="de3dd679-1457-4a9a-9fe5-a1fc60b255cd" providerId="ADAL" clId="{18BEBD62-BE65-49AD-9D21-88B63463FB67}" dt="2025-05-31T15:29:09.876" v="806" actId="47"/>
        <pc:sldMkLst>
          <pc:docMk/>
          <pc:sldMk cId="656111442" sldId="304"/>
        </pc:sldMkLst>
      </pc:sldChg>
      <pc:sldChg chg="del">
        <pc:chgData name="Marie-Joe FARAH" userId="de3dd679-1457-4a9a-9fe5-a1fc60b255cd" providerId="ADAL" clId="{18BEBD62-BE65-49AD-9D21-88B63463FB67}" dt="2025-05-31T15:29:04.897" v="805" actId="47"/>
        <pc:sldMkLst>
          <pc:docMk/>
          <pc:sldMk cId="2671229177" sldId="305"/>
        </pc:sldMkLst>
      </pc:sldChg>
      <pc:sldChg chg="addSp delSp modSp mod ord modClrScheme chgLayout modNotesTx">
        <pc:chgData name="Marie-Joe FARAH" userId="de3dd679-1457-4a9a-9fe5-a1fc60b255cd" providerId="ADAL" clId="{18BEBD62-BE65-49AD-9D21-88B63463FB67}" dt="2025-06-02T16:52:44.888" v="9251" actId="20577"/>
        <pc:sldMkLst>
          <pc:docMk/>
          <pc:sldMk cId="2354027941" sldId="306"/>
        </pc:sldMkLst>
        <pc:spChg chg="mod ord">
          <ac:chgData name="Marie-Joe FARAH" userId="de3dd679-1457-4a9a-9fe5-a1fc60b255cd" providerId="ADAL" clId="{18BEBD62-BE65-49AD-9D21-88B63463FB67}" dt="2025-06-02T16:27:12.121" v="9187" actId="20577"/>
          <ac:spMkLst>
            <pc:docMk/>
            <pc:sldMk cId="2354027941" sldId="306"/>
            <ac:spMk id="2" creationId="{79CC1377-725D-70DC-9855-C49E6D078431}"/>
          </ac:spMkLst>
        </pc:spChg>
        <pc:spChg chg="add mod ord">
          <ac:chgData name="Marie-Joe FARAH" userId="de3dd679-1457-4a9a-9fe5-a1fc60b255cd" providerId="ADAL" clId="{18BEBD62-BE65-49AD-9D21-88B63463FB67}" dt="2025-05-31T18:40:43.250" v="5114" actId="13822"/>
          <ac:spMkLst>
            <pc:docMk/>
            <pc:sldMk cId="2354027941" sldId="306"/>
            <ac:spMk id="11" creationId="{6EADE034-B52A-1601-97D3-A9A2288C0063}"/>
          </ac:spMkLst>
        </pc:spChg>
        <pc:graphicFrameChg chg="add mod ord modGraphic">
          <ac:chgData name="Marie-Joe FARAH" userId="de3dd679-1457-4a9a-9fe5-a1fc60b255cd" providerId="ADAL" clId="{18BEBD62-BE65-49AD-9D21-88B63463FB67}" dt="2025-05-31T16:38:54.892" v="3301" actId="20577"/>
          <ac:graphicFrameMkLst>
            <pc:docMk/>
            <pc:sldMk cId="2354027941" sldId="306"/>
            <ac:graphicFrameMk id="8" creationId="{61B5D57D-DCCF-BF3B-68C7-1DDADC30990B}"/>
          </ac:graphicFrameMkLst>
        </pc:graphicFrameChg>
        <pc:picChg chg="add mod">
          <ac:chgData name="Marie-Joe FARAH" userId="de3dd679-1457-4a9a-9fe5-a1fc60b255cd" providerId="ADAL" clId="{18BEBD62-BE65-49AD-9D21-88B63463FB67}" dt="2025-05-31T16:34:34.317" v="3189" actId="14100"/>
          <ac:picMkLst>
            <pc:docMk/>
            <pc:sldMk cId="2354027941" sldId="306"/>
            <ac:picMk id="4098" creationId="{9F849AF4-D948-8283-FA59-EFC8021340F5}"/>
          </ac:picMkLst>
        </pc:picChg>
      </pc:sldChg>
      <pc:sldChg chg="addSp delSp modSp new mod modClrScheme chgLayout modNotesTx">
        <pc:chgData name="Marie-Joe FARAH" userId="de3dd679-1457-4a9a-9fe5-a1fc60b255cd" providerId="ADAL" clId="{18BEBD62-BE65-49AD-9D21-88B63463FB67}" dt="2025-06-02T16:50:54.042" v="9242" actId="20577"/>
        <pc:sldMkLst>
          <pc:docMk/>
          <pc:sldMk cId="829990368" sldId="307"/>
        </pc:sldMkLst>
        <pc:spChg chg="add mod">
          <ac:chgData name="Marie-Joe FARAH" userId="de3dd679-1457-4a9a-9fe5-a1fc60b255cd" providerId="ADAL" clId="{18BEBD62-BE65-49AD-9D21-88B63463FB67}" dt="2025-05-31T18:09:08.484" v="4413" actId="1076"/>
          <ac:spMkLst>
            <pc:docMk/>
            <pc:sldMk cId="829990368" sldId="307"/>
            <ac:spMk id="9" creationId="{06702B57-7B6B-7D7A-086D-0C7EFFFDD750}"/>
          </ac:spMkLst>
        </pc:spChg>
        <pc:spChg chg="add mod">
          <ac:chgData name="Marie-Joe FARAH" userId="de3dd679-1457-4a9a-9fe5-a1fc60b255cd" providerId="ADAL" clId="{18BEBD62-BE65-49AD-9D21-88B63463FB67}" dt="2025-05-31T18:09:03.099" v="4411" actId="1076"/>
          <ac:spMkLst>
            <pc:docMk/>
            <pc:sldMk cId="829990368" sldId="307"/>
            <ac:spMk id="10" creationId="{4B71C74E-7AEF-2ACE-6E3B-A6A62FFF31F1}"/>
          </ac:spMkLst>
        </pc:spChg>
        <pc:spChg chg="add mod">
          <ac:chgData name="Marie-Joe FARAH" userId="de3dd679-1457-4a9a-9fe5-a1fc60b255cd" providerId="ADAL" clId="{18BEBD62-BE65-49AD-9D21-88B63463FB67}" dt="2025-06-02T16:24:58.793" v="9106" actId="20577"/>
          <ac:spMkLst>
            <pc:docMk/>
            <pc:sldMk cId="829990368" sldId="307"/>
            <ac:spMk id="12" creationId="{0A176646-163E-0A6C-696C-1B5A1959D613}"/>
          </ac:spMkLst>
        </pc:spChg>
        <pc:spChg chg="add mod">
          <ac:chgData name="Marie-Joe FARAH" userId="de3dd679-1457-4a9a-9fe5-a1fc60b255cd" providerId="ADAL" clId="{18BEBD62-BE65-49AD-9D21-88B63463FB67}" dt="2025-05-31T18:04:16.313" v="4371" actId="1076"/>
          <ac:spMkLst>
            <pc:docMk/>
            <pc:sldMk cId="829990368" sldId="307"/>
            <ac:spMk id="14" creationId="{FB7197E1-5424-2BB3-1BF5-3D3DDAFA6038}"/>
          </ac:spMkLst>
        </pc:spChg>
        <pc:graphicFrameChg chg="add mod modGraphic">
          <ac:chgData name="Marie-Joe FARAH" userId="de3dd679-1457-4a9a-9fe5-a1fc60b255cd" providerId="ADAL" clId="{18BEBD62-BE65-49AD-9D21-88B63463FB67}" dt="2025-05-31T18:04:20.248" v="4372" actId="14100"/>
          <ac:graphicFrameMkLst>
            <pc:docMk/>
            <pc:sldMk cId="829990368" sldId="307"/>
            <ac:graphicFrameMk id="8" creationId="{DA443F6E-01F6-F4FF-13D1-3D47F4B7F610}"/>
          </ac:graphicFrameMkLst>
        </pc:graphicFrameChg>
        <pc:picChg chg="add mod">
          <ac:chgData name="Marie-Joe FARAH" userId="de3dd679-1457-4a9a-9fe5-a1fc60b255cd" providerId="ADAL" clId="{18BEBD62-BE65-49AD-9D21-88B63463FB67}" dt="2025-05-31T18:07:35.745" v="4385" actId="1076"/>
          <ac:picMkLst>
            <pc:docMk/>
            <pc:sldMk cId="829990368" sldId="307"/>
            <ac:picMk id="6146" creationId="{46CD71E8-FB36-4F11-4134-5D6A30C5E0BF}"/>
          </ac:picMkLst>
        </pc:picChg>
        <pc:picChg chg="add mod">
          <ac:chgData name="Marie-Joe FARAH" userId="de3dd679-1457-4a9a-9fe5-a1fc60b255cd" providerId="ADAL" clId="{18BEBD62-BE65-49AD-9D21-88B63463FB67}" dt="2025-05-31T18:08:06.737" v="4394" actId="1076"/>
          <ac:picMkLst>
            <pc:docMk/>
            <pc:sldMk cId="829990368" sldId="307"/>
            <ac:picMk id="6148" creationId="{34575264-7D50-BD2C-9A32-87F1EA0BFC95}"/>
          </ac:picMkLst>
        </pc:picChg>
      </pc:sldChg>
      <pc:sldChg chg="addSp delSp modSp new mod ord modNotesTx">
        <pc:chgData name="Marie-Joe FARAH" userId="de3dd679-1457-4a9a-9fe5-a1fc60b255cd" providerId="ADAL" clId="{18BEBD62-BE65-49AD-9D21-88B63463FB67}" dt="2025-06-04T09:13:52.654" v="10292" actId="207"/>
        <pc:sldMkLst>
          <pc:docMk/>
          <pc:sldMk cId="3138378284" sldId="308"/>
        </pc:sldMkLst>
        <pc:spChg chg="mod">
          <ac:chgData name="Marie-Joe FARAH" userId="de3dd679-1457-4a9a-9fe5-a1fc60b255cd" providerId="ADAL" clId="{18BEBD62-BE65-49AD-9D21-88B63463FB67}" dt="2025-06-02T16:22:45.810" v="9060" actId="403"/>
          <ac:spMkLst>
            <pc:docMk/>
            <pc:sldMk cId="3138378284" sldId="308"/>
            <ac:spMk id="2" creationId="{CAF5CE61-ADD5-1EF2-A19E-A89A0C85B561}"/>
          </ac:spMkLst>
        </pc:spChg>
        <pc:spChg chg="mod">
          <ac:chgData name="Marie-Joe FARAH" userId="de3dd679-1457-4a9a-9fe5-a1fc60b255cd" providerId="ADAL" clId="{18BEBD62-BE65-49AD-9D21-88B63463FB67}" dt="2025-05-31T18:34:29.719" v="5011" actId="1076"/>
          <ac:spMkLst>
            <pc:docMk/>
            <pc:sldMk cId="3138378284" sldId="308"/>
            <ac:spMk id="3" creationId="{002A4812-511B-7F16-A637-53DBD774925C}"/>
          </ac:spMkLst>
        </pc:spChg>
        <pc:spChg chg="mod">
          <ac:chgData name="Marie-Joe FARAH" userId="de3dd679-1457-4a9a-9fe5-a1fc60b255cd" providerId="ADAL" clId="{18BEBD62-BE65-49AD-9D21-88B63463FB67}" dt="2025-06-04T09:13:52.654" v="10292" actId="207"/>
          <ac:spMkLst>
            <pc:docMk/>
            <pc:sldMk cId="3138378284" sldId="308"/>
            <ac:spMk id="4" creationId="{871B90F8-FD3C-0286-4B14-FE7F844E358F}"/>
          </ac:spMkLst>
        </pc:spChg>
        <pc:spChg chg="add mod">
          <ac:chgData name="Marie-Joe FARAH" userId="de3dd679-1457-4a9a-9fe5-a1fc60b255cd" providerId="ADAL" clId="{18BEBD62-BE65-49AD-9D21-88B63463FB67}" dt="2025-05-31T18:34:29.719" v="5011" actId="1076"/>
          <ac:spMkLst>
            <pc:docMk/>
            <pc:sldMk cId="3138378284" sldId="308"/>
            <ac:spMk id="6" creationId="{A566925B-2C0E-C806-C6E9-184AF21DC370}"/>
          </ac:spMkLst>
        </pc:spChg>
        <pc:spChg chg="add mod">
          <ac:chgData name="Marie-Joe FARAH" userId="de3dd679-1457-4a9a-9fe5-a1fc60b255cd" providerId="ADAL" clId="{18BEBD62-BE65-49AD-9D21-88B63463FB67}" dt="2025-06-02T16:23:51.104" v="9090" actId="1076"/>
          <ac:spMkLst>
            <pc:docMk/>
            <pc:sldMk cId="3138378284" sldId="308"/>
            <ac:spMk id="11" creationId="{6D313F3A-F043-AEC3-8A81-49DFC14884A4}"/>
          </ac:spMkLst>
        </pc:spChg>
        <pc:spChg chg="add mod">
          <ac:chgData name="Marie-Joe FARAH" userId="de3dd679-1457-4a9a-9fe5-a1fc60b255cd" providerId="ADAL" clId="{18BEBD62-BE65-49AD-9D21-88B63463FB67}" dt="2025-06-02T16:23:55.879" v="9091" actId="1076"/>
          <ac:spMkLst>
            <pc:docMk/>
            <pc:sldMk cId="3138378284" sldId="308"/>
            <ac:spMk id="12" creationId="{46006A6E-8AB7-D4B1-37AD-EE872011D05E}"/>
          </ac:spMkLst>
        </pc:spChg>
        <pc:spChg chg="add mod">
          <ac:chgData name="Marie-Joe FARAH" userId="de3dd679-1457-4a9a-9fe5-a1fc60b255cd" providerId="ADAL" clId="{18BEBD62-BE65-49AD-9D21-88B63463FB67}" dt="2025-05-31T18:40:22.153" v="5113" actId="14100"/>
          <ac:spMkLst>
            <pc:docMk/>
            <pc:sldMk cId="3138378284" sldId="308"/>
            <ac:spMk id="13" creationId="{F35555A9-7AF3-C4A4-8E7C-301D1EF81CDA}"/>
          </ac:spMkLst>
        </pc:spChg>
        <pc:spChg chg="add mod">
          <ac:chgData name="Marie-Joe FARAH" userId="de3dd679-1457-4a9a-9fe5-a1fc60b255cd" providerId="ADAL" clId="{18BEBD62-BE65-49AD-9D21-88B63463FB67}" dt="2025-05-31T18:40:07.459" v="5109" actId="1076"/>
          <ac:spMkLst>
            <pc:docMk/>
            <pc:sldMk cId="3138378284" sldId="308"/>
            <ac:spMk id="14" creationId="{21EA01C1-9BA3-F6A6-36CC-930B18E273BF}"/>
          </ac:spMkLst>
        </pc:spChg>
        <pc:graphicFrameChg chg="add mod modGraphic">
          <ac:chgData name="Marie-Joe FARAH" userId="de3dd679-1457-4a9a-9fe5-a1fc60b255cd" providerId="ADAL" clId="{18BEBD62-BE65-49AD-9D21-88B63463FB67}" dt="2025-05-31T18:34:29.719" v="5011" actId="1076"/>
          <ac:graphicFrameMkLst>
            <pc:docMk/>
            <pc:sldMk cId="3138378284" sldId="308"/>
            <ac:graphicFrameMk id="9" creationId="{AAEF3215-CD7F-D602-7FDE-CF1E1F71E186}"/>
          </ac:graphicFrameMkLst>
        </pc:graphicFrameChg>
        <pc:picChg chg="add mod">
          <ac:chgData name="Marie-Joe FARAH" userId="de3dd679-1457-4a9a-9fe5-a1fc60b255cd" providerId="ADAL" clId="{18BEBD62-BE65-49AD-9D21-88B63463FB67}" dt="2025-05-31T18:37:46.682" v="5030" actId="14100"/>
          <ac:picMkLst>
            <pc:docMk/>
            <pc:sldMk cId="3138378284" sldId="308"/>
            <ac:picMk id="7174" creationId="{A7B5F61C-CF1C-E8A9-A1C2-FC3AAA23D8D5}"/>
          </ac:picMkLst>
        </pc:picChg>
        <pc:picChg chg="add mod">
          <ac:chgData name="Marie-Joe FARAH" userId="de3dd679-1457-4a9a-9fe5-a1fc60b255cd" providerId="ADAL" clId="{18BEBD62-BE65-49AD-9D21-88B63463FB67}" dt="2025-06-04T09:12:42.591" v="10286" actId="167"/>
          <ac:picMkLst>
            <pc:docMk/>
            <pc:sldMk cId="3138378284" sldId="308"/>
            <ac:picMk id="7176" creationId="{5EF5D28F-14E1-C396-5EC9-AA575C9E83D7}"/>
          </ac:picMkLst>
        </pc:picChg>
      </pc:sldChg>
      <pc:sldChg chg="addSp delSp modSp new mod modNotesTx">
        <pc:chgData name="Marie-Joe FARAH" userId="de3dd679-1457-4a9a-9fe5-a1fc60b255cd" providerId="ADAL" clId="{18BEBD62-BE65-49AD-9D21-88B63463FB67}" dt="2025-06-02T16:51:52.335" v="9248" actId="20577"/>
        <pc:sldMkLst>
          <pc:docMk/>
          <pc:sldMk cId="3908118892" sldId="309"/>
        </pc:sldMkLst>
        <pc:spChg chg="mod">
          <ac:chgData name="Marie-Joe FARAH" userId="de3dd679-1457-4a9a-9fe5-a1fc60b255cd" providerId="ADAL" clId="{18BEBD62-BE65-49AD-9D21-88B63463FB67}" dt="2025-06-02T16:26:14.793" v="9163" actId="20577"/>
          <ac:spMkLst>
            <pc:docMk/>
            <pc:sldMk cId="3908118892" sldId="309"/>
            <ac:spMk id="2" creationId="{ECA5758A-51FA-666A-DFE1-5E4383A124CE}"/>
          </ac:spMkLst>
        </pc:spChg>
        <pc:spChg chg="add mod">
          <ac:chgData name="Marie-Joe FARAH" userId="de3dd679-1457-4a9a-9fe5-a1fc60b255cd" providerId="ADAL" clId="{18BEBD62-BE65-49AD-9D21-88B63463FB67}" dt="2025-05-31T19:23:53.841" v="5785" actId="207"/>
          <ac:spMkLst>
            <pc:docMk/>
            <pc:sldMk cId="3908118892" sldId="309"/>
            <ac:spMk id="6" creationId="{C03E4397-9BAF-19EE-D3DE-030D518234B4}"/>
          </ac:spMkLst>
        </pc:spChg>
        <pc:spChg chg="add mod">
          <ac:chgData name="Marie-Joe FARAH" userId="de3dd679-1457-4a9a-9fe5-a1fc60b255cd" providerId="ADAL" clId="{18BEBD62-BE65-49AD-9D21-88B63463FB67}" dt="2025-05-31T19:23:32.735" v="5782" actId="13822"/>
          <ac:spMkLst>
            <pc:docMk/>
            <pc:sldMk cId="3908118892" sldId="309"/>
            <ac:spMk id="7" creationId="{4FF2D1C2-8D06-C2A7-B2C6-99C663161928}"/>
          </ac:spMkLst>
        </pc:spChg>
        <pc:spChg chg="add mod">
          <ac:chgData name="Marie-Joe FARAH" userId="de3dd679-1457-4a9a-9fe5-a1fc60b255cd" providerId="ADAL" clId="{18BEBD62-BE65-49AD-9D21-88B63463FB67}" dt="2025-05-31T19:23:38.344" v="5784" actId="13822"/>
          <ac:spMkLst>
            <pc:docMk/>
            <pc:sldMk cId="3908118892" sldId="309"/>
            <ac:spMk id="8" creationId="{92E4BF4D-5B15-6C7B-DDAA-93FD852F0028}"/>
          </ac:spMkLst>
        </pc:spChg>
        <pc:spChg chg="add mod">
          <ac:chgData name="Marie-Joe FARAH" userId="de3dd679-1457-4a9a-9fe5-a1fc60b255cd" providerId="ADAL" clId="{18BEBD62-BE65-49AD-9D21-88B63463FB67}" dt="2025-05-31T19:23:11.133" v="5774" actId="1076"/>
          <ac:spMkLst>
            <pc:docMk/>
            <pc:sldMk cId="3908118892" sldId="309"/>
            <ac:spMk id="9" creationId="{554FCD9C-6506-9024-0B70-3D0CB05556F5}"/>
          </ac:spMkLst>
        </pc:spChg>
        <pc:graphicFrameChg chg="add mod">
          <ac:chgData name="Marie-Joe FARAH" userId="de3dd679-1457-4a9a-9fe5-a1fc60b255cd" providerId="ADAL" clId="{18BEBD62-BE65-49AD-9D21-88B63463FB67}" dt="2025-05-31T19:11:26.104" v="5574" actId="20577"/>
          <ac:graphicFrameMkLst>
            <pc:docMk/>
            <pc:sldMk cId="3908118892" sldId="309"/>
            <ac:graphicFrameMk id="5" creationId="{71341739-FCE1-094F-6C64-15C36E05A3BE}"/>
          </ac:graphicFrameMkLst>
        </pc:graphicFrameChg>
        <pc:picChg chg="add mod">
          <ac:chgData name="Marie-Joe FARAH" userId="de3dd679-1457-4a9a-9fe5-a1fc60b255cd" providerId="ADAL" clId="{18BEBD62-BE65-49AD-9D21-88B63463FB67}" dt="2025-05-31T19:16:00.197" v="5631" actId="14100"/>
          <ac:picMkLst>
            <pc:docMk/>
            <pc:sldMk cId="3908118892" sldId="309"/>
            <ac:picMk id="8194" creationId="{D6717070-354F-1D26-4BAA-2ADF9402BAE0}"/>
          </ac:picMkLst>
        </pc:picChg>
        <pc:picChg chg="add mod">
          <ac:chgData name="Marie-Joe FARAH" userId="de3dd679-1457-4a9a-9fe5-a1fc60b255cd" providerId="ADAL" clId="{18BEBD62-BE65-49AD-9D21-88B63463FB67}" dt="2025-05-31T19:16:08.712" v="5634" actId="14100"/>
          <ac:picMkLst>
            <pc:docMk/>
            <pc:sldMk cId="3908118892" sldId="309"/>
            <ac:picMk id="8196" creationId="{321065DC-28CC-1EE8-019D-9104D26FA5B9}"/>
          </ac:picMkLst>
        </pc:picChg>
        <pc:picChg chg="add mod">
          <ac:chgData name="Marie-Joe FARAH" userId="de3dd679-1457-4a9a-9fe5-a1fc60b255cd" providerId="ADAL" clId="{18BEBD62-BE65-49AD-9D21-88B63463FB67}" dt="2025-05-31T19:16:02.320" v="5632" actId="14100"/>
          <ac:picMkLst>
            <pc:docMk/>
            <pc:sldMk cId="3908118892" sldId="309"/>
            <ac:picMk id="8202" creationId="{81923603-1F21-D869-BC50-8FBE4BCB1B0C}"/>
          </ac:picMkLst>
        </pc:picChg>
        <pc:picChg chg="add mod">
          <ac:chgData name="Marie-Joe FARAH" userId="de3dd679-1457-4a9a-9fe5-a1fc60b255cd" providerId="ADAL" clId="{18BEBD62-BE65-49AD-9D21-88B63463FB67}" dt="2025-05-31T19:20:29.371" v="5654" actId="1076"/>
          <ac:picMkLst>
            <pc:docMk/>
            <pc:sldMk cId="3908118892" sldId="309"/>
            <ac:picMk id="8204" creationId="{ACBB2AFA-5E1C-656A-5D90-AE336DB24CE2}"/>
          </ac:picMkLst>
        </pc:picChg>
      </pc:sldChg>
      <pc:sldChg chg="addSp delSp modSp new del mod modClrScheme chgLayout">
        <pc:chgData name="Marie-Joe FARAH" userId="de3dd679-1457-4a9a-9fe5-a1fc60b255cd" providerId="ADAL" clId="{18BEBD62-BE65-49AD-9D21-88B63463FB67}" dt="2025-06-01T10:02:19.136" v="6029" actId="47"/>
        <pc:sldMkLst>
          <pc:docMk/>
          <pc:sldMk cId="1368432185" sldId="310"/>
        </pc:sldMkLst>
      </pc:sldChg>
      <pc:sldChg chg="addSp delSp modSp new mod modClrScheme chgLayout">
        <pc:chgData name="Marie-Joe FARAH" userId="de3dd679-1457-4a9a-9fe5-a1fc60b255cd" providerId="ADAL" clId="{18BEBD62-BE65-49AD-9D21-88B63463FB67}" dt="2025-05-31T19:32:53.691" v="5844" actId="14100"/>
        <pc:sldMkLst>
          <pc:docMk/>
          <pc:sldMk cId="2448573316" sldId="311"/>
        </pc:sldMkLst>
        <pc:spChg chg="add mod">
          <ac:chgData name="Marie-Joe FARAH" userId="de3dd679-1457-4a9a-9fe5-a1fc60b255cd" providerId="ADAL" clId="{18BEBD62-BE65-49AD-9D21-88B63463FB67}" dt="2025-05-31T19:32:53.691" v="5844" actId="14100"/>
          <ac:spMkLst>
            <pc:docMk/>
            <pc:sldMk cId="2448573316" sldId="311"/>
            <ac:spMk id="10247" creationId="{DBE2AAB1-822C-B1FE-9362-B22030CDBADF}"/>
          </ac:spMkLst>
        </pc:spChg>
        <pc:picChg chg="add mod">
          <ac:chgData name="Marie-Joe FARAH" userId="de3dd679-1457-4a9a-9fe5-a1fc60b255cd" providerId="ADAL" clId="{18BEBD62-BE65-49AD-9D21-88B63463FB67}" dt="2025-05-31T19:32:46.537" v="5843" actId="962"/>
          <ac:picMkLst>
            <pc:docMk/>
            <pc:sldMk cId="2448573316" sldId="311"/>
            <ac:picMk id="10242" creationId="{C8176E34-1D1B-9EB3-2977-DD8A2515711C}"/>
          </ac:picMkLst>
        </pc:picChg>
      </pc:sldChg>
      <pc:sldChg chg="addSp delSp modSp new mod ord modClrScheme chgLayout">
        <pc:chgData name="Marie-Joe FARAH" userId="de3dd679-1457-4a9a-9fe5-a1fc60b255cd" providerId="ADAL" clId="{18BEBD62-BE65-49AD-9D21-88B63463FB67}" dt="2025-05-31T19:25:17.352" v="5794" actId="700"/>
        <pc:sldMkLst>
          <pc:docMk/>
          <pc:sldMk cId="2623633596" sldId="312"/>
        </pc:sldMkLst>
      </pc:sldChg>
      <pc:sldChg chg="addSp delSp modSp add mod">
        <pc:chgData name="Marie-Joe FARAH" userId="de3dd679-1457-4a9a-9fe5-a1fc60b255cd" providerId="ADAL" clId="{18BEBD62-BE65-49AD-9D21-88B63463FB67}" dt="2025-05-31T19:38:24.634" v="5852" actId="167"/>
        <pc:sldMkLst>
          <pc:docMk/>
          <pc:sldMk cId="2467338690" sldId="313"/>
        </pc:sldMkLst>
        <pc:spChg chg="mod">
          <ac:chgData name="Marie-Joe FARAH" userId="de3dd679-1457-4a9a-9fe5-a1fc60b255cd" providerId="ADAL" clId="{18BEBD62-BE65-49AD-9D21-88B63463FB67}" dt="2025-05-31T19:27:21.932" v="5809" actId="20577"/>
          <ac:spMkLst>
            <pc:docMk/>
            <pc:sldMk cId="2467338690" sldId="313"/>
            <ac:spMk id="5" creationId="{044C2E20-0A5D-F791-1F0B-855722CE28FB}"/>
          </ac:spMkLst>
        </pc:spChg>
        <pc:picChg chg="add mod">
          <ac:chgData name="Marie-Joe FARAH" userId="de3dd679-1457-4a9a-9fe5-a1fc60b255cd" providerId="ADAL" clId="{18BEBD62-BE65-49AD-9D21-88B63463FB67}" dt="2025-05-31T19:38:24.634" v="5852" actId="167"/>
          <ac:picMkLst>
            <pc:docMk/>
            <pc:sldMk cId="2467338690" sldId="313"/>
            <ac:picMk id="12292" creationId="{37BFD8FE-FED5-920B-024E-F962E42D959D}"/>
          </ac:picMkLst>
        </pc:picChg>
      </pc:sldChg>
      <pc:sldChg chg="add">
        <pc:chgData name="Marie-Joe FARAH" userId="de3dd679-1457-4a9a-9fe5-a1fc60b255cd" providerId="ADAL" clId="{18BEBD62-BE65-49AD-9D21-88B63463FB67}" dt="2025-05-31T19:25:28.971" v="5795"/>
        <pc:sldMkLst>
          <pc:docMk/>
          <pc:sldMk cId="572847759" sldId="314"/>
        </pc:sldMkLst>
      </pc:sldChg>
      <pc:sldChg chg="addSp delSp modSp add mod">
        <pc:chgData name="Marie-Joe FARAH" userId="de3dd679-1457-4a9a-9fe5-a1fc60b255cd" providerId="ADAL" clId="{18BEBD62-BE65-49AD-9D21-88B63463FB67}" dt="2025-05-31T19:34:37.241" v="5848" actId="962"/>
        <pc:sldMkLst>
          <pc:docMk/>
          <pc:sldMk cId="1942408400" sldId="315"/>
        </pc:sldMkLst>
        <pc:spChg chg="mod ord">
          <ac:chgData name="Marie-Joe FARAH" userId="de3dd679-1457-4a9a-9fe5-a1fc60b255cd" providerId="ADAL" clId="{18BEBD62-BE65-49AD-9D21-88B63463FB67}" dt="2025-05-31T19:34:34.734" v="5846" actId="26606"/>
          <ac:spMkLst>
            <pc:docMk/>
            <pc:sldMk cId="1942408400" sldId="315"/>
            <ac:spMk id="5" creationId="{91559115-E2D1-B3AE-4174-331C7F63D8AB}"/>
          </ac:spMkLst>
        </pc:spChg>
        <pc:picChg chg="add mod">
          <ac:chgData name="Marie-Joe FARAH" userId="de3dd679-1457-4a9a-9fe5-a1fc60b255cd" providerId="ADAL" clId="{18BEBD62-BE65-49AD-9D21-88B63463FB67}" dt="2025-05-31T19:34:37.241" v="5848" actId="962"/>
          <ac:picMkLst>
            <pc:docMk/>
            <pc:sldMk cId="1942408400" sldId="315"/>
            <ac:picMk id="11266" creationId="{3C8206BD-E077-03B8-817A-C0F6F3187AE4}"/>
          </ac:picMkLst>
        </pc:picChg>
      </pc:sldChg>
      <pc:sldChg chg="addSp delSp modSp add mod modNotesTx">
        <pc:chgData name="Marie-Joe FARAH" userId="de3dd679-1457-4a9a-9fe5-a1fc60b255cd" providerId="ADAL" clId="{18BEBD62-BE65-49AD-9D21-88B63463FB67}" dt="2025-06-04T06:16:30.998" v="9893" actId="33524"/>
        <pc:sldMkLst>
          <pc:docMk/>
          <pc:sldMk cId="154411220" sldId="316"/>
        </pc:sldMkLst>
        <pc:spChg chg="mod">
          <ac:chgData name="Marie-Joe FARAH" userId="de3dd679-1457-4a9a-9fe5-a1fc60b255cd" providerId="ADAL" clId="{18BEBD62-BE65-49AD-9D21-88B63463FB67}" dt="2025-06-01T10:46:08.158" v="7278" actId="20577"/>
          <ac:spMkLst>
            <pc:docMk/>
            <pc:sldMk cId="154411220" sldId="316"/>
            <ac:spMk id="4" creationId="{4D937576-84C3-3A66-F2A2-2E084FABCB8D}"/>
          </ac:spMkLst>
        </pc:spChg>
        <pc:graphicFrameChg chg="add mod">
          <ac:chgData name="Marie-Joe FARAH" userId="de3dd679-1457-4a9a-9fe5-a1fc60b255cd" providerId="ADAL" clId="{18BEBD62-BE65-49AD-9D21-88B63463FB67}" dt="2025-06-01T10:52:46.016" v="7938" actId="12100"/>
          <ac:graphicFrameMkLst>
            <pc:docMk/>
            <pc:sldMk cId="154411220" sldId="316"/>
            <ac:graphicFrameMk id="2" creationId="{5A487BD0-FABC-2CAF-B30C-A39FC06FF42B}"/>
          </ac:graphicFrameMkLst>
        </pc:graphicFrameChg>
      </pc:sldChg>
      <pc:sldChg chg="modSp add del mod">
        <pc:chgData name="Marie-Joe FARAH" userId="de3dd679-1457-4a9a-9fe5-a1fc60b255cd" providerId="ADAL" clId="{18BEBD62-BE65-49AD-9D21-88B63463FB67}" dt="2025-06-03T13:45:00.920" v="9795" actId="47"/>
        <pc:sldMkLst>
          <pc:docMk/>
          <pc:sldMk cId="350520820" sldId="317"/>
        </pc:sldMkLst>
      </pc:sldChg>
      <pc:sldChg chg="add del">
        <pc:chgData name="Marie-Joe FARAH" userId="de3dd679-1457-4a9a-9fe5-a1fc60b255cd" providerId="ADAL" clId="{18BEBD62-BE65-49AD-9D21-88B63463FB67}" dt="2025-06-03T13:44:59.235" v="9794" actId="47"/>
        <pc:sldMkLst>
          <pc:docMk/>
          <pc:sldMk cId="2153571092" sldId="318"/>
        </pc:sldMkLst>
      </pc:sldChg>
      <pc:sldChg chg="addSp delSp modSp new mod modNotesTx">
        <pc:chgData name="Marie-Joe FARAH" userId="de3dd679-1457-4a9a-9fe5-a1fc60b255cd" providerId="ADAL" clId="{18BEBD62-BE65-49AD-9D21-88B63463FB67}" dt="2025-06-04T07:18:14.064" v="10085" actId="20577"/>
        <pc:sldMkLst>
          <pc:docMk/>
          <pc:sldMk cId="3279507451" sldId="319"/>
        </pc:sldMkLst>
        <pc:spChg chg="mod">
          <ac:chgData name="Marie-Joe FARAH" userId="de3dd679-1457-4a9a-9fe5-a1fc60b255cd" providerId="ADAL" clId="{18BEBD62-BE65-49AD-9D21-88B63463FB67}" dt="2025-06-03T14:12:10.815" v="9872" actId="20577"/>
          <ac:spMkLst>
            <pc:docMk/>
            <pc:sldMk cId="3279507451" sldId="319"/>
            <ac:spMk id="2" creationId="{0DC0C711-505B-C866-98A5-A0F5D3240CC3}"/>
          </ac:spMkLst>
        </pc:spChg>
        <pc:spChg chg="mod">
          <ac:chgData name="Marie-Joe FARAH" userId="de3dd679-1457-4a9a-9fe5-a1fc60b255cd" providerId="ADAL" clId="{18BEBD62-BE65-49AD-9D21-88B63463FB67}" dt="2025-06-01T10:29:09.436" v="7167" actId="14100"/>
          <ac:spMkLst>
            <pc:docMk/>
            <pc:sldMk cId="3279507451" sldId="319"/>
            <ac:spMk id="3" creationId="{584A53E7-B171-2BF2-B0CE-0A3389DFE2C4}"/>
          </ac:spMkLst>
        </pc:spChg>
        <pc:spChg chg="mod">
          <ac:chgData name="Marie-Joe FARAH" userId="de3dd679-1457-4a9a-9fe5-a1fc60b255cd" providerId="ADAL" clId="{18BEBD62-BE65-49AD-9D21-88B63463FB67}" dt="2025-06-03T10:15:28.636" v="9776" actId="27636"/>
          <ac:spMkLst>
            <pc:docMk/>
            <pc:sldMk cId="3279507451" sldId="319"/>
            <ac:spMk id="4" creationId="{D9EC1E09-CE95-33E4-1A60-344707FC1FFF}"/>
          </ac:spMkLst>
        </pc:spChg>
        <pc:spChg chg="add mod">
          <ac:chgData name="Marie-Joe FARAH" userId="de3dd679-1457-4a9a-9fe5-a1fc60b255cd" providerId="ADAL" clId="{18BEBD62-BE65-49AD-9D21-88B63463FB67}" dt="2025-06-03T10:16:14.802" v="9788" actId="14100"/>
          <ac:spMkLst>
            <pc:docMk/>
            <pc:sldMk cId="3279507451" sldId="319"/>
            <ac:spMk id="6" creationId="{06DD7226-AC38-AE1C-DD3D-49A8EC831717}"/>
          </ac:spMkLst>
        </pc:spChg>
        <pc:graphicFrameChg chg="add mod modGraphic">
          <ac:chgData name="Marie-Joe FARAH" userId="de3dd679-1457-4a9a-9fe5-a1fc60b255cd" providerId="ADAL" clId="{18BEBD62-BE65-49AD-9D21-88B63463FB67}" dt="2025-06-03T10:16:57.622" v="9790" actId="14100"/>
          <ac:graphicFrameMkLst>
            <pc:docMk/>
            <pc:sldMk cId="3279507451" sldId="319"/>
            <ac:graphicFrameMk id="7" creationId="{CF3453B7-5393-5717-A199-9FC9D15B06DE}"/>
          </ac:graphicFrameMkLst>
        </pc:graphicFrameChg>
      </pc:sldChg>
      <pc:sldChg chg="addSp delSp modSp new mod ord modNotesTx">
        <pc:chgData name="Marie-Joe FARAH" userId="de3dd679-1457-4a9a-9fe5-a1fc60b255cd" providerId="ADAL" clId="{18BEBD62-BE65-49AD-9D21-88B63463FB67}" dt="2025-06-04T17:07:24.980" v="10301" actId="20577"/>
        <pc:sldMkLst>
          <pc:docMk/>
          <pc:sldMk cId="3710793729" sldId="320"/>
        </pc:sldMkLst>
        <pc:spChg chg="mod">
          <ac:chgData name="Marie-Joe FARAH" userId="de3dd679-1457-4a9a-9fe5-a1fc60b255cd" providerId="ADAL" clId="{18BEBD62-BE65-49AD-9D21-88B63463FB67}" dt="2025-06-01T10:00:17.808" v="6027" actId="20577"/>
          <ac:spMkLst>
            <pc:docMk/>
            <pc:sldMk cId="3710793729" sldId="320"/>
            <ac:spMk id="2" creationId="{E5D82529-2752-8ADC-0D2F-72E5886F9448}"/>
          </ac:spMkLst>
        </pc:spChg>
        <pc:graphicFrameChg chg="add mod modGraphic">
          <ac:chgData name="Marie-Joe FARAH" userId="de3dd679-1457-4a9a-9fe5-a1fc60b255cd" providerId="ADAL" clId="{18BEBD62-BE65-49AD-9D21-88B63463FB67}" dt="2025-06-02T16:28:52.276" v="9195" actId="1076"/>
          <ac:graphicFrameMkLst>
            <pc:docMk/>
            <pc:sldMk cId="3710793729" sldId="320"/>
            <ac:graphicFrameMk id="5" creationId="{E05FC6DA-46D7-FA86-7B4A-CB2E76C77545}"/>
          </ac:graphicFrameMkLst>
        </pc:graphicFrameChg>
      </pc:sldChg>
      <pc:sldChg chg="addSp delSp modSp new mod modClrScheme chgLayout modNotesTx">
        <pc:chgData name="Marie-Joe FARAH" userId="de3dd679-1457-4a9a-9fe5-a1fc60b255cd" providerId="ADAL" clId="{18BEBD62-BE65-49AD-9D21-88B63463FB67}" dt="2025-06-03T10:13:16.664" v="9693" actId="313"/>
        <pc:sldMkLst>
          <pc:docMk/>
          <pc:sldMk cId="1494601598" sldId="321"/>
        </pc:sldMkLst>
        <pc:picChg chg="add mod ord">
          <ac:chgData name="Marie-Joe FARAH" userId="de3dd679-1457-4a9a-9fe5-a1fc60b255cd" providerId="ADAL" clId="{18BEBD62-BE65-49AD-9D21-88B63463FB67}" dt="2025-06-01T10:34:49.146" v="7208" actId="1076"/>
          <ac:picMkLst>
            <pc:docMk/>
            <pc:sldMk cId="1494601598" sldId="321"/>
            <ac:picMk id="8" creationId="{99E64962-8510-3B11-69D2-7A1277A317DC}"/>
          </ac:picMkLst>
        </pc:picChg>
      </pc:sldChg>
      <pc:sldChg chg="del">
        <pc:chgData name="Marie-Joe FARAH" userId="de3dd679-1457-4a9a-9fe5-a1fc60b255cd" providerId="ADAL" clId="{18BEBD62-BE65-49AD-9D21-88B63463FB67}" dt="2025-06-03T13:44:35.028" v="9792" actId="47"/>
        <pc:sldMkLst>
          <pc:docMk/>
          <pc:sldMk cId="4002544176" sldId="334"/>
        </pc:sldMkLst>
      </pc:sldChg>
      <pc:sldChg chg="modSp new del mod">
        <pc:chgData name="Marie-Joe FARAH" userId="de3dd679-1457-4a9a-9fe5-a1fc60b255cd" providerId="ADAL" clId="{18BEBD62-BE65-49AD-9D21-88B63463FB67}" dt="2025-06-02T16:21:30.386" v="9047" actId="47"/>
        <pc:sldMkLst>
          <pc:docMk/>
          <pc:sldMk cId="680795744" sldId="336"/>
        </pc:sldMkLst>
      </pc:sldChg>
      <pc:sldChg chg="modSp add del mod ord">
        <pc:chgData name="Marie-Joe FARAH" userId="de3dd679-1457-4a9a-9fe5-a1fc60b255cd" providerId="ADAL" clId="{18BEBD62-BE65-49AD-9D21-88B63463FB67}" dt="2025-06-02T16:25:20.067" v="9107" actId="47"/>
        <pc:sldMkLst>
          <pc:docMk/>
          <pc:sldMk cId="173033766" sldId="337"/>
        </pc:sldMkLst>
      </pc:sldChg>
      <pc:sldChg chg="add">
        <pc:chgData name="Marie-Joe FARAH" userId="de3dd679-1457-4a9a-9fe5-a1fc60b255cd" providerId="ADAL" clId="{18BEBD62-BE65-49AD-9D21-88B63463FB67}" dt="2025-06-03T13:44:12.271" v="9791"/>
        <pc:sldMkLst>
          <pc:docMk/>
          <pc:sldMk cId="1184473706" sldId="337"/>
        </pc:sldMkLst>
      </pc:sldChg>
      <pc:sldChg chg="addSp modSp add mod ord">
        <pc:chgData name="Marie-Joe FARAH" userId="de3dd679-1457-4a9a-9fe5-a1fc60b255cd" providerId="ADAL" clId="{18BEBD62-BE65-49AD-9D21-88B63463FB67}" dt="2025-06-04T07:14:02.729" v="10025"/>
        <pc:sldMkLst>
          <pc:docMk/>
          <pc:sldMk cId="469589689" sldId="338"/>
        </pc:sldMkLst>
        <pc:spChg chg="mod">
          <ac:chgData name="Marie-Joe FARAH" userId="de3dd679-1457-4a9a-9fe5-a1fc60b255cd" providerId="ADAL" clId="{18BEBD62-BE65-49AD-9D21-88B63463FB67}" dt="2025-06-03T13:54:56.707" v="9856" actId="122"/>
          <ac:spMkLst>
            <pc:docMk/>
            <pc:sldMk cId="469589689" sldId="338"/>
            <ac:spMk id="6" creationId="{227CE32A-2A12-979D-B636-6DA8D49680B3}"/>
          </ac:spMkLst>
        </pc:spChg>
        <pc:spChg chg="mod">
          <ac:chgData name="Marie-Joe FARAH" userId="de3dd679-1457-4a9a-9fe5-a1fc60b255cd" providerId="ADAL" clId="{18BEBD62-BE65-49AD-9D21-88B63463FB67}" dt="2025-06-03T13:55:15.931" v="9859" actId="164"/>
          <ac:spMkLst>
            <pc:docMk/>
            <pc:sldMk cId="469589689" sldId="338"/>
            <ac:spMk id="7" creationId="{939F8913-FD15-9C35-6563-58D0C5322A1C}"/>
          </ac:spMkLst>
        </pc:spChg>
        <pc:spChg chg="mod">
          <ac:chgData name="Marie-Joe FARAH" userId="de3dd679-1457-4a9a-9fe5-a1fc60b255cd" providerId="ADAL" clId="{18BEBD62-BE65-49AD-9D21-88B63463FB67}" dt="2025-06-03T13:55:15.931" v="9859" actId="164"/>
          <ac:spMkLst>
            <pc:docMk/>
            <pc:sldMk cId="469589689" sldId="338"/>
            <ac:spMk id="8" creationId="{219D72DF-F0C7-DC35-56B1-CEC40F158E3F}"/>
          </ac:spMkLst>
        </pc:spChg>
        <pc:spChg chg="mod">
          <ac:chgData name="Marie-Joe FARAH" userId="de3dd679-1457-4a9a-9fe5-a1fc60b255cd" providerId="ADAL" clId="{18BEBD62-BE65-49AD-9D21-88B63463FB67}" dt="2025-06-03T13:54:45.312" v="9854" actId="164"/>
          <ac:spMkLst>
            <pc:docMk/>
            <pc:sldMk cId="469589689" sldId="338"/>
            <ac:spMk id="10" creationId="{A45B8EA4-8969-53E1-A419-C986ECE1291B}"/>
          </ac:spMkLst>
        </pc:spChg>
        <pc:spChg chg="mod">
          <ac:chgData name="Marie-Joe FARAH" userId="de3dd679-1457-4a9a-9fe5-a1fc60b255cd" providerId="ADAL" clId="{18BEBD62-BE65-49AD-9D21-88B63463FB67}" dt="2025-06-03T13:54:49.547" v="9855" actId="122"/>
          <ac:spMkLst>
            <pc:docMk/>
            <pc:sldMk cId="469589689" sldId="338"/>
            <ac:spMk id="11" creationId="{BFBD7600-8534-3E4D-BDAB-0A200A777F03}"/>
          </ac:spMkLst>
        </pc:spChg>
        <pc:spChg chg="mod">
          <ac:chgData name="Marie-Joe FARAH" userId="de3dd679-1457-4a9a-9fe5-a1fc60b255cd" providerId="ADAL" clId="{18BEBD62-BE65-49AD-9D21-88B63463FB67}" dt="2025-06-03T13:54:56.707" v="9856" actId="122"/>
          <ac:spMkLst>
            <pc:docMk/>
            <pc:sldMk cId="469589689" sldId="338"/>
            <ac:spMk id="12" creationId="{46153E3B-CCE8-3A2D-159C-BE9B68CCD60E}"/>
          </ac:spMkLst>
        </pc:spChg>
        <pc:spChg chg="mod">
          <ac:chgData name="Marie-Joe FARAH" userId="de3dd679-1457-4a9a-9fe5-a1fc60b255cd" providerId="ADAL" clId="{18BEBD62-BE65-49AD-9D21-88B63463FB67}" dt="2025-06-03T13:56:11.804" v="9865" actId="14100"/>
          <ac:spMkLst>
            <pc:docMk/>
            <pc:sldMk cId="469589689" sldId="338"/>
            <ac:spMk id="13" creationId="{EA9FF5B0-931D-75C8-6A30-799135E1A4E3}"/>
          </ac:spMkLst>
        </pc:spChg>
        <pc:grpChg chg="add mod">
          <ac:chgData name="Marie-Joe FARAH" userId="de3dd679-1457-4a9a-9fe5-a1fc60b255cd" providerId="ADAL" clId="{18BEBD62-BE65-49AD-9D21-88B63463FB67}" dt="2025-06-03T13:53:42.774" v="9851" actId="164"/>
          <ac:grpSpMkLst>
            <pc:docMk/>
            <pc:sldMk cId="469589689" sldId="338"/>
            <ac:grpSpMk id="2" creationId="{44D54888-021B-B5A3-A506-DC0FABD625CC}"/>
          </ac:grpSpMkLst>
        </pc:grpChg>
        <pc:grpChg chg="add mod">
          <ac:chgData name="Marie-Joe FARAH" userId="de3dd679-1457-4a9a-9fe5-a1fc60b255cd" providerId="ADAL" clId="{18BEBD62-BE65-49AD-9D21-88B63463FB67}" dt="2025-06-03T14:15:53.531" v="9878" actId="14100"/>
          <ac:grpSpMkLst>
            <pc:docMk/>
            <pc:sldMk cId="469589689" sldId="338"/>
            <ac:grpSpMk id="3" creationId="{146BD4E7-4311-5A9A-9F8C-A4293B43BC70}"/>
          </ac:grpSpMkLst>
        </pc:grpChg>
        <pc:grpChg chg="add mod">
          <ac:chgData name="Marie-Joe FARAH" userId="de3dd679-1457-4a9a-9fe5-a1fc60b255cd" providerId="ADAL" clId="{18BEBD62-BE65-49AD-9D21-88B63463FB67}" dt="2025-06-03T13:55:50.968" v="9862" actId="1076"/>
          <ac:grpSpMkLst>
            <pc:docMk/>
            <pc:sldMk cId="469589689" sldId="338"/>
            <ac:grpSpMk id="5" creationId="{16186D86-D528-99AE-E4A5-970388EEE0FC}"/>
          </ac:grpSpMkLst>
        </pc:grpChg>
      </pc:sldChg>
      <pc:sldChg chg="modSp add del mod ord">
        <pc:chgData name="Marie-Joe FARAH" userId="de3dd679-1457-4a9a-9fe5-a1fc60b255cd" providerId="ADAL" clId="{18BEBD62-BE65-49AD-9D21-88B63463FB67}" dt="2025-06-02T16:26:30.559" v="9164" actId="47"/>
        <pc:sldMkLst>
          <pc:docMk/>
          <pc:sldMk cId="2256510415" sldId="338"/>
        </pc:sldMkLst>
      </pc:sldChg>
      <pc:sldChg chg="modSp add mod">
        <pc:chgData name="Marie-Joe FARAH" userId="de3dd679-1457-4a9a-9fe5-a1fc60b255cd" providerId="ADAL" clId="{18BEBD62-BE65-49AD-9D21-88B63463FB67}" dt="2025-06-04T06:52:42.174" v="9956" actId="14100"/>
        <pc:sldMkLst>
          <pc:docMk/>
          <pc:sldMk cId="2923843370" sldId="339"/>
        </pc:sldMkLst>
        <pc:spChg chg="mod">
          <ac:chgData name="Marie-Joe FARAH" userId="de3dd679-1457-4a9a-9fe5-a1fc60b255cd" providerId="ADAL" clId="{18BEBD62-BE65-49AD-9D21-88B63463FB67}" dt="2025-06-03T13:49:37.151" v="9834" actId="1035"/>
          <ac:spMkLst>
            <pc:docMk/>
            <pc:sldMk cId="2923843370" sldId="339"/>
            <ac:spMk id="3" creationId="{AE928D7B-2261-15A0-88A8-B8E38A5B4380}"/>
          </ac:spMkLst>
        </pc:spChg>
        <pc:spChg chg="mod">
          <ac:chgData name="Marie-Joe FARAH" userId="de3dd679-1457-4a9a-9fe5-a1fc60b255cd" providerId="ADAL" clId="{18BEBD62-BE65-49AD-9D21-88B63463FB67}" dt="2025-06-03T13:49:37.151" v="9834" actId="1035"/>
          <ac:spMkLst>
            <pc:docMk/>
            <pc:sldMk cId="2923843370" sldId="339"/>
            <ac:spMk id="10" creationId="{F3E0DBAE-E628-C187-46B5-223E75220DFB}"/>
          </ac:spMkLst>
        </pc:spChg>
        <pc:spChg chg="mod">
          <ac:chgData name="Marie-Joe FARAH" userId="de3dd679-1457-4a9a-9fe5-a1fc60b255cd" providerId="ADAL" clId="{18BEBD62-BE65-49AD-9D21-88B63463FB67}" dt="2025-06-03T13:49:37.151" v="9834" actId="1035"/>
          <ac:spMkLst>
            <pc:docMk/>
            <pc:sldMk cId="2923843370" sldId="339"/>
            <ac:spMk id="12" creationId="{DAA7E121-7C61-6F36-22C2-AEF7B73C1561}"/>
          </ac:spMkLst>
        </pc:spChg>
        <pc:spChg chg="mod">
          <ac:chgData name="Marie-Joe FARAH" userId="de3dd679-1457-4a9a-9fe5-a1fc60b255cd" providerId="ADAL" clId="{18BEBD62-BE65-49AD-9D21-88B63463FB67}" dt="2025-06-03T13:49:37.151" v="9834" actId="1035"/>
          <ac:spMkLst>
            <pc:docMk/>
            <pc:sldMk cId="2923843370" sldId="339"/>
            <ac:spMk id="16" creationId="{3CFF5206-B916-998A-8674-0CD59E74EBC2}"/>
          </ac:spMkLst>
        </pc:spChg>
        <pc:spChg chg="mod">
          <ac:chgData name="Marie-Joe FARAH" userId="de3dd679-1457-4a9a-9fe5-a1fc60b255cd" providerId="ADAL" clId="{18BEBD62-BE65-49AD-9D21-88B63463FB67}" dt="2025-06-03T13:49:37.151" v="9834" actId="1035"/>
          <ac:spMkLst>
            <pc:docMk/>
            <pc:sldMk cId="2923843370" sldId="339"/>
            <ac:spMk id="19" creationId="{5628FC36-257C-0486-8E3C-FCEE12FC8C5E}"/>
          </ac:spMkLst>
        </pc:spChg>
        <pc:spChg chg="mod">
          <ac:chgData name="Marie-Joe FARAH" userId="de3dd679-1457-4a9a-9fe5-a1fc60b255cd" providerId="ADAL" clId="{18BEBD62-BE65-49AD-9D21-88B63463FB67}" dt="2025-06-03T13:49:37.151" v="9834" actId="1035"/>
          <ac:spMkLst>
            <pc:docMk/>
            <pc:sldMk cId="2923843370" sldId="339"/>
            <ac:spMk id="21" creationId="{C7F755A5-EF00-D1F1-EED4-B9DC801E2656}"/>
          </ac:spMkLst>
        </pc:spChg>
        <pc:spChg chg="mod">
          <ac:chgData name="Marie-Joe FARAH" userId="de3dd679-1457-4a9a-9fe5-a1fc60b255cd" providerId="ADAL" clId="{18BEBD62-BE65-49AD-9D21-88B63463FB67}" dt="2025-06-04T06:52:42.174" v="9956" actId="14100"/>
          <ac:spMkLst>
            <pc:docMk/>
            <pc:sldMk cId="2923843370" sldId="339"/>
            <ac:spMk id="23" creationId="{32A6CE6D-11BA-2CC2-9B76-92DCF80BE982}"/>
          </ac:spMkLst>
        </pc:spChg>
        <pc:spChg chg="mod">
          <ac:chgData name="Marie-Joe FARAH" userId="de3dd679-1457-4a9a-9fe5-a1fc60b255cd" providerId="ADAL" clId="{18BEBD62-BE65-49AD-9D21-88B63463FB67}" dt="2025-06-03T13:49:37.151" v="9834" actId="1035"/>
          <ac:spMkLst>
            <pc:docMk/>
            <pc:sldMk cId="2923843370" sldId="339"/>
            <ac:spMk id="26" creationId="{536B7B38-0D4E-5C04-E991-417740239F9C}"/>
          </ac:spMkLst>
        </pc:spChg>
        <pc:picChg chg="mod">
          <ac:chgData name="Marie-Joe FARAH" userId="de3dd679-1457-4a9a-9fe5-a1fc60b255cd" providerId="ADAL" clId="{18BEBD62-BE65-49AD-9D21-88B63463FB67}" dt="2025-06-03T13:49:37.151" v="9834" actId="1035"/>
          <ac:picMkLst>
            <pc:docMk/>
            <pc:sldMk cId="2923843370" sldId="339"/>
            <ac:picMk id="8" creationId="{24198048-3890-F194-5A83-7498FF36D760}"/>
          </ac:picMkLst>
        </pc:picChg>
      </pc:sldChg>
      <pc:sldChg chg="add">
        <pc:chgData name="Marie-Joe FARAH" userId="de3dd679-1457-4a9a-9fe5-a1fc60b255cd" providerId="ADAL" clId="{18BEBD62-BE65-49AD-9D21-88B63463FB67}" dt="2025-06-03T13:44:12.271" v="9791"/>
        <pc:sldMkLst>
          <pc:docMk/>
          <pc:sldMk cId="3756989860" sldId="340"/>
        </pc:sldMkLst>
      </pc:sldChg>
      <pc:sldChg chg="add">
        <pc:chgData name="Marie-Joe FARAH" userId="de3dd679-1457-4a9a-9fe5-a1fc60b255cd" providerId="ADAL" clId="{18BEBD62-BE65-49AD-9D21-88B63463FB67}" dt="2025-06-03T13:44:12.271" v="9791"/>
        <pc:sldMkLst>
          <pc:docMk/>
          <pc:sldMk cId="4099967740" sldId="341"/>
        </pc:sldMkLst>
      </pc:sldChg>
      <pc:sldChg chg="add">
        <pc:chgData name="Marie-Joe FARAH" userId="de3dd679-1457-4a9a-9fe5-a1fc60b255cd" providerId="ADAL" clId="{18BEBD62-BE65-49AD-9D21-88B63463FB67}" dt="2025-06-03T13:44:12.271" v="9791"/>
        <pc:sldMkLst>
          <pc:docMk/>
          <pc:sldMk cId="3936969918" sldId="342"/>
        </pc:sldMkLst>
      </pc:sldChg>
      <pc:sldChg chg="add">
        <pc:chgData name="Marie-Joe FARAH" userId="de3dd679-1457-4a9a-9fe5-a1fc60b255cd" providerId="ADAL" clId="{18BEBD62-BE65-49AD-9D21-88B63463FB67}" dt="2025-06-03T13:44:12.271" v="9791"/>
        <pc:sldMkLst>
          <pc:docMk/>
          <pc:sldMk cId="4067546490" sldId="343"/>
        </pc:sldMkLst>
      </pc:sldChg>
      <pc:sldChg chg="add">
        <pc:chgData name="Marie-Joe FARAH" userId="de3dd679-1457-4a9a-9fe5-a1fc60b255cd" providerId="ADAL" clId="{18BEBD62-BE65-49AD-9D21-88B63463FB67}" dt="2025-06-03T13:44:12.271" v="9791"/>
        <pc:sldMkLst>
          <pc:docMk/>
          <pc:sldMk cId="718094648" sldId="344"/>
        </pc:sldMkLst>
      </pc:sldChg>
      <pc:sldChg chg="modSp add mod">
        <pc:chgData name="Marie-Joe FARAH" userId="de3dd679-1457-4a9a-9fe5-a1fc60b255cd" providerId="ADAL" clId="{18BEBD62-BE65-49AD-9D21-88B63463FB67}" dt="2025-06-03T13:50:11.263" v="9837" actId="33524"/>
        <pc:sldMkLst>
          <pc:docMk/>
          <pc:sldMk cId="2336793204" sldId="345"/>
        </pc:sldMkLst>
        <pc:graphicFrameChg chg="modGraphic">
          <ac:chgData name="Marie-Joe FARAH" userId="de3dd679-1457-4a9a-9fe5-a1fc60b255cd" providerId="ADAL" clId="{18BEBD62-BE65-49AD-9D21-88B63463FB67}" dt="2025-06-03T13:50:11.263" v="9837" actId="33524"/>
          <ac:graphicFrameMkLst>
            <pc:docMk/>
            <pc:sldMk cId="2336793204" sldId="345"/>
            <ac:graphicFrameMk id="3" creationId="{29EF993D-B190-8126-2174-C3C82F33A9A9}"/>
          </ac:graphicFrameMkLst>
        </pc:graphicFrameChg>
      </pc:sldChg>
      <pc:sldChg chg="add">
        <pc:chgData name="Marie-Joe FARAH" userId="de3dd679-1457-4a9a-9fe5-a1fc60b255cd" providerId="ADAL" clId="{18BEBD62-BE65-49AD-9D21-88B63463FB67}" dt="2025-06-03T13:44:12.271" v="9791"/>
        <pc:sldMkLst>
          <pc:docMk/>
          <pc:sldMk cId="4199966616" sldId="346"/>
        </pc:sldMkLst>
      </pc:sldChg>
      <pc:sldChg chg="add">
        <pc:chgData name="Marie-Joe FARAH" userId="de3dd679-1457-4a9a-9fe5-a1fc60b255cd" providerId="ADAL" clId="{18BEBD62-BE65-49AD-9D21-88B63463FB67}" dt="2025-06-03T13:44:57.051" v="9793"/>
        <pc:sldMkLst>
          <pc:docMk/>
          <pc:sldMk cId="4166520629" sldId="347"/>
        </pc:sldMkLst>
      </pc:sldChg>
      <pc:sldChg chg="ord">
        <pc:chgData name="Marie-Joe FARAH" userId="de3dd679-1457-4a9a-9fe5-a1fc60b255cd" providerId="ADAL" clId="{18BEBD62-BE65-49AD-9D21-88B63463FB67}" dt="2025-06-04T06:44:06.433" v="9927"/>
        <pc:sldMkLst>
          <pc:docMk/>
          <pc:sldMk cId="1918547332" sldId="349"/>
        </pc:sldMkLst>
      </pc:sldChg>
      <pc:sldChg chg="addSp modSp mod">
        <pc:chgData name="Marie-Joe FARAH" userId="de3dd679-1457-4a9a-9fe5-a1fc60b255cd" providerId="ADAL" clId="{18BEBD62-BE65-49AD-9D21-88B63463FB67}" dt="2025-06-04T06:15:48.333" v="9888" actId="115"/>
        <pc:sldMkLst>
          <pc:docMk/>
          <pc:sldMk cId="629166394" sldId="352"/>
        </pc:sldMkLst>
        <pc:spChg chg="mod">
          <ac:chgData name="Marie-Joe FARAH" userId="de3dd679-1457-4a9a-9fe5-a1fc60b255cd" providerId="ADAL" clId="{18BEBD62-BE65-49AD-9D21-88B63463FB67}" dt="2025-06-04T06:15:48.333" v="9888" actId="115"/>
          <ac:spMkLst>
            <pc:docMk/>
            <pc:sldMk cId="629166394" sldId="352"/>
            <ac:spMk id="3" creationId="{529559A2-72A8-63F6-896C-459A75B61EBF}"/>
          </ac:spMkLst>
        </pc:spChg>
        <pc:picChg chg="add mod">
          <ac:chgData name="Marie-Joe FARAH" userId="de3dd679-1457-4a9a-9fe5-a1fc60b255cd" providerId="ADAL" clId="{18BEBD62-BE65-49AD-9D21-88B63463FB67}" dt="2025-06-04T06:15:31.377" v="9884" actId="1076"/>
          <ac:picMkLst>
            <pc:docMk/>
            <pc:sldMk cId="629166394" sldId="352"/>
            <ac:picMk id="1026" creationId="{BC1C0526-7E11-3491-6A4A-38399140921A}"/>
          </ac:picMkLst>
        </pc:picChg>
      </pc:sldChg>
      <pc:sldChg chg="modSp">
        <pc:chgData name="Marie-Joe FARAH" userId="de3dd679-1457-4a9a-9fe5-a1fc60b255cd" providerId="ADAL" clId="{18BEBD62-BE65-49AD-9D21-88B63463FB67}" dt="2025-06-04T06:45:17.648" v="9928" actId="313"/>
        <pc:sldMkLst>
          <pc:docMk/>
          <pc:sldMk cId="1679884411" sldId="353"/>
        </pc:sldMkLst>
        <pc:graphicFrameChg chg="mod">
          <ac:chgData name="Marie-Joe FARAH" userId="de3dd679-1457-4a9a-9fe5-a1fc60b255cd" providerId="ADAL" clId="{18BEBD62-BE65-49AD-9D21-88B63463FB67}" dt="2025-06-04T06:45:17.648" v="9928" actId="313"/>
          <ac:graphicFrameMkLst>
            <pc:docMk/>
            <pc:sldMk cId="1679884411" sldId="353"/>
            <ac:graphicFrameMk id="7" creationId="{6C8DEE71-2F19-DABF-6867-5B8A4071ADD0}"/>
          </ac:graphicFrameMkLst>
        </pc:graphicFrameChg>
      </pc:sldChg>
      <pc:sldChg chg="addSp delSp modSp new mod">
        <pc:chgData name="Marie-Joe FARAH" userId="de3dd679-1457-4a9a-9fe5-a1fc60b255cd" providerId="ADAL" clId="{18BEBD62-BE65-49AD-9D21-88B63463FB67}" dt="2025-06-04T17:13:05.416" v="10534" actId="1076"/>
        <pc:sldMkLst>
          <pc:docMk/>
          <pc:sldMk cId="4028124654" sldId="354"/>
        </pc:sldMkLst>
        <pc:spChg chg="mod">
          <ac:chgData name="Marie-Joe FARAH" userId="de3dd679-1457-4a9a-9fe5-a1fc60b255cd" providerId="ADAL" clId="{18BEBD62-BE65-49AD-9D21-88B63463FB67}" dt="2025-06-04T17:07:17.581" v="10300" actId="20577"/>
          <ac:spMkLst>
            <pc:docMk/>
            <pc:sldMk cId="4028124654" sldId="354"/>
            <ac:spMk id="2" creationId="{66B8D64E-40A7-2116-2218-12BF50361954}"/>
          </ac:spMkLst>
        </pc:spChg>
        <pc:spChg chg="mod">
          <ac:chgData name="Marie-Joe FARAH" userId="de3dd679-1457-4a9a-9fe5-a1fc60b255cd" providerId="ADAL" clId="{18BEBD62-BE65-49AD-9D21-88B63463FB67}" dt="2025-06-04T17:12:55.927" v="10531" actId="1076"/>
          <ac:spMkLst>
            <pc:docMk/>
            <pc:sldMk cId="4028124654" sldId="354"/>
            <ac:spMk id="3" creationId="{33B9AF73-3962-B4CD-4B8F-C9C8697FEBAB}"/>
          </ac:spMkLst>
        </pc:spChg>
        <pc:spChg chg="del">
          <ac:chgData name="Marie-Joe FARAH" userId="de3dd679-1457-4a9a-9fe5-a1fc60b255cd" providerId="ADAL" clId="{18BEBD62-BE65-49AD-9D21-88B63463FB67}" dt="2025-06-04T17:07:40.794" v="10304" actId="478"/>
          <ac:spMkLst>
            <pc:docMk/>
            <pc:sldMk cId="4028124654" sldId="354"/>
            <ac:spMk id="4" creationId="{51905663-4CC3-F79D-F85F-4D6555E1520F}"/>
          </ac:spMkLst>
        </pc:spChg>
        <pc:spChg chg="add del mod">
          <ac:chgData name="Marie-Joe FARAH" userId="de3dd679-1457-4a9a-9fe5-a1fc60b255cd" providerId="ADAL" clId="{18BEBD62-BE65-49AD-9D21-88B63463FB67}" dt="2025-06-04T17:09:48.654" v="10385" actId="12084"/>
          <ac:spMkLst>
            <pc:docMk/>
            <pc:sldMk cId="4028124654" sldId="354"/>
            <ac:spMk id="7" creationId="{1B770A82-616F-CD2E-4DE9-DBE50CAD98E2}"/>
          </ac:spMkLst>
        </pc:spChg>
        <pc:spChg chg="add mod">
          <ac:chgData name="Marie-Joe FARAH" userId="de3dd679-1457-4a9a-9fe5-a1fc60b255cd" providerId="ADAL" clId="{18BEBD62-BE65-49AD-9D21-88B63463FB67}" dt="2025-06-04T17:12:51.125" v="10530" actId="14100"/>
          <ac:spMkLst>
            <pc:docMk/>
            <pc:sldMk cId="4028124654" sldId="354"/>
            <ac:spMk id="10" creationId="{8EC07DAB-1120-1931-4A68-B7CDC0CAFCF3}"/>
          </ac:spMkLst>
        </pc:spChg>
        <pc:graphicFrameChg chg="add mod">
          <ac:chgData name="Marie-Joe FARAH" userId="de3dd679-1457-4a9a-9fe5-a1fc60b255cd" providerId="ADAL" clId="{18BEBD62-BE65-49AD-9D21-88B63463FB67}" dt="2025-06-04T17:13:05.416" v="10534" actId="1076"/>
          <ac:graphicFrameMkLst>
            <pc:docMk/>
            <pc:sldMk cId="4028124654" sldId="354"/>
            <ac:graphicFrameMk id="8" creationId="{7C5CAAAB-028E-034F-B096-E4D270FC493A}"/>
          </ac:graphicFrameMkLst>
        </pc:graphicFrameChg>
      </pc:sldChg>
      <pc:sldMasterChg chg="delSldLayout">
        <pc:chgData name="Marie-Joe FARAH" userId="de3dd679-1457-4a9a-9fe5-a1fc60b255cd" providerId="ADAL" clId="{18BEBD62-BE65-49AD-9D21-88B63463FB67}" dt="2025-05-31T15:29:12.934" v="807" actId="47"/>
        <pc:sldMasterMkLst>
          <pc:docMk/>
          <pc:sldMasterMk cId="3899840436" sldId="2147483648"/>
        </pc:sldMasterMkLst>
        <pc:sldLayoutChg chg="del">
          <pc:chgData name="Marie-Joe FARAH" userId="de3dd679-1457-4a9a-9fe5-a1fc60b255cd" providerId="ADAL" clId="{18BEBD62-BE65-49AD-9D21-88B63463FB67}" dt="2025-05-31T15:29:12.934" v="807" actId="47"/>
          <pc:sldLayoutMkLst>
            <pc:docMk/>
            <pc:sldMasterMk cId="3899840436" sldId="2147483648"/>
            <pc:sldLayoutMk cId="3820439564" sldId="2147483662"/>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E92CA0-7BFC-4D62-8AE9-80B54E247E0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fr-FR"/>
        </a:p>
      </dgm:t>
    </dgm:pt>
    <dgm:pt modelId="{6AAEE7EF-3429-4B64-97D4-F83F64A41878}">
      <dgm:prSet custT="1"/>
      <dgm:spPr/>
      <dgm:t>
        <a:bodyPr/>
        <a:lstStyle/>
        <a:p>
          <a:r>
            <a:rPr lang="fr-FR" sz="2000"/>
            <a:t>1965 : Bidonvilles, pauvreté, dépendance à la Malaisie </a:t>
          </a:r>
        </a:p>
      </dgm:t>
    </dgm:pt>
    <dgm:pt modelId="{4B62236A-FD10-4599-8757-F3DFE4D6F4CC}" type="parTrans" cxnId="{7D32609A-BB17-4117-A94B-0FB95D203719}">
      <dgm:prSet/>
      <dgm:spPr/>
      <dgm:t>
        <a:bodyPr/>
        <a:lstStyle/>
        <a:p>
          <a:endParaRPr lang="fr-FR" sz="3200"/>
        </a:p>
      </dgm:t>
    </dgm:pt>
    <dgm:pt modelId="{23415F5A-1FE6-4CC9-966E-15BB5F9C4136}" type="sibTrans" cxnId="{7D32609A-BB17-4117-A94B-0FB95D203719}">
      <dgm:prSet/>
      <dgm:spPr/>
      <dgm:t>
        <a:bodyPr/>
        <a:lstStyle/>
        <a:p>
          <a:endParaRPr lang="fr-FR" sz="3200"/>
        </a:p>
      </dgm:t>
    </dgm:pt>
    <dgm:pt modelId="{6E6ED663-A28C-4673-A2C2-5C9A5383D317}">
      <dgm:prSet custT="1"/>
      <dgm:spPr/>
      <dgm:t>
        <a:bodyPr/>
        <a:lstStyle/>
        <a:p>
          <a:r>
            <a:rPr lang="fr-FR" sz="2000"/>
            <a:t>2020 : Hub mondiale (PIB/hab. &gt; 60000 USD), « ville la plus vivable d’Asie »</a:t>
          </a:r>
        </a:p>
      </dgm:t>
    </dgm:pt>
    <dgm:pt modelId="{045FCBF7-E32E-4EC0-AF87-D2E795170F8A}" type="parTrans" cxnId="{1520AB74-B6AE-454F-92C1-39CCCDA27A90}">
      <dgm:prSet/>
      <dgm:spPr/>
      <dgm:t>
        <a:bodyPr/>
        <a:lstStyle/>
        <a:p>
          <a:endParaRPr lang="fr-FR" sz="3200"/>
        </a:p>
      </dgm:t>
    </dgm:pt>
    <dgm:pt modelId="{B3DEEC65-C412-4D04-B75B-6A6BD61F1468}" type="sibTrans" cxnId="{1520AB74-B6AE-454F-92C1-39CCCDA27A90}">
      <dgm:prSet/>
      <dgm:spPr/>
      <dgm:t>
        <a:bodyPr/>
        <a:lstStyle/>
        <a:p>
          <a:endParaRPr lang="fr-FR" sz="3200"/>
        </a:p>
      </dgm:t>
    </dgm:pt>
    <dgm:pt modelId="{E4B69FAE-0327-4716-B18B-5EB041424EED}" type="pres">
      <dgm:prSet presAssocID="{37E92CA0-7BFC-4D62-8AE9-80B54E247E03}" presName="vert0" presStyleCnt="0">
        <dgm:presLayoutVars>
          <dgm:dir/>
          <dgm:animOne val="branch"/>
          <dgm:animLvl val="lvl"/>
        </dgm:presLayoutVars>
      </dgm:prSet>
      <dgm:spPr/>
    </dgm:pt>
    <dgm:pt modelId="{0E6E2A0F-A7F1-4D69-9075-66E94E92AF12}" type="pres">
      <dgm:prSet presAssocID="{6AAEE7EF-3429-4B64-97D4-F83F64A41878}" presName="thickLine" presStyleLbl="alignNode1" presStyleIdx="0" presStyleCnt="2"/>
      <dgm:spPr/>
    </dgm:pt>
    <dgm:pt modelId="{017E477D-C64A-4EC3-988B-D60D451C3779}" type="pres">
      <dgm:prSet presAssocID="{6AAEE7EF-3429-4B64-97D4-F83F64A41878}" presName="horz1" presStyleCnt="0"/>
      <dgm:spPr/>
    </dgm:pt>
    <dgm:pt modelId="{E59C725D-2F75-4370-A5CF-29AE7BBF8FC1}" type="pres">
      <dgm:prSet presAssocID="{6AAEE7EF-3429-4B64-97D4-F83F64A41878}" presName="tx1" presStyleLbl="revTx" presStyleIdx="0" presStyleCnt="2"/>
      <dgm:spPr/>
    </dgm:pt>
    <dgm:pt modelId="{13EA12FB-D036-4D03-9FE1-8FB445B05953}" type="pres">
      <dgm:prSet presAssocID="{6AAEE7EF-3429-4B64-97D4-F83F64A41878}" presName="vert1" presStyleCnt="0"/>
      <dgm:spPr/>
    </dgm:pt>
    <dgm:pt modelId="{562D8715-2F67-458F-89FB-0B27D943A2A4}" type="pres">
      <dgm:prSet presAssocID="{6E6ED663-A28C-4673-A2C2-5C9A5383D317}" presName="thickLine" presStyleLbl="alignNode1" presStyleIdx="1" presStyleCnt="2"/>
      <dgm:spPr/>
    </dgm:pt>
    <dgm:pt modelId="{95E24045-6060-4F8B-AE3D-9AB160F73543}" type="pres">
      <dgm:prSet presAssocID="{6E6ED663-A28C-4673-A2C2-5C9A5383D317}" presName="horz1" presStyleCnt="0"/>
      <dgm:spPr/>
    </dgm:pt>
    <dgm:pt modelId="{62443E48-D60F-4242-A982-02A4676EEC43}" type="pres">
      <dgm:prSet presAssocID="{6E6ED663-A28C-4673-A2C2-5C9A5383D317}" presName="tx1" presStyleLbl="revTx" presStyleIdx="1" presStyleCnt="2"/>
      <dgm:spPr/>
    </dgm:pt>
    <dgm:pt modelId="{BB516E63-2AF3-42AF-955A-644834964B81}" type="pres">
      <dgm:prSet presAssocID="{6E6ED663-A28C-4673-A2C2-5C9A5383D317}" presName="vert1" presStyleCnt="0"/>
      <dgm:spPr/>
    </dgm:pt>
  </dgm:ptLst>
  <dgm:cxnLst>
    <dgm:cxn modelId="{3B91710E-6D07-431B-B34A-963480049EA3}" type="presOf" srcId="{6E6ED663-A28C-4673-A2C2-5C9A5383D317}" destId="{62443E48-D60F-4242-A982-02A4676EEC43}" srcOrd="0" destOrd="0" presId="urn:microsoft.com/office/officeart/2008/layout/LinedList"/>
    <dgm:cxn modelId="{38BA2412-DD65-48FF-B1C0-FA99624A2594}" type="presOf" srcId="{37E92CA0-7BFC-4D62-8AE9-80B54E247E03}" destId="{E4B69FAE-0327-4716-B18B-5EB041424EED}" srcOrd="0" destOrd="0" presId="urn:microsoft.com/office/officeart/2008/layout/LinedList"/>
    <dgm:cxn modelId="{1520AB74-B6AE-454F-92C1-39CCCDA27A90}" srcId="{37E92CA0-7BFC-4D62-8AE9-80B54E247E03}" destId="{6E6ED663-A28C-4673-A2C2-5C9A5383D317}" srcOrd="1" destOrd="0" parTransId="{045FCBF7-E32E-4EC0-AF87-D2E795170F8A}" sibTransId="{B3DEEC65-C412-4D04-B75B-6A6BD61F1468}"/>
    <dgm:cxn modelId="{7D32609A-BB17-4117-A94B-0FB95D203719}" srcId="{37E92CA0-7BFC-4D62-8AE9-80B54E247E03}" destId="{6AAEE7EF-3429-4B64-97D4-F83F64A41878}" srcOrd="0" destOrd="0" parTransId="{4B62236A-FD10-4599-8757-F3DFE4D6F4CC}" sibTransId="{23415F5A-1FE6-4CC9-966E-15BB5F9C4136}"/>
    <dgm:cxn modelId="{0EE44CC3-FBD2-46A3-A508-0168CF53A833}" type="presOf" srcId="{6AAEE7EF-3429-4B64-97D4-F83F64A41878}" destId="{E59C725D-2F75-4370-A5CF-29AE7BBF8FC1}" srcOrd="0" destOrd="0" presId="urn:microsoft.com/office/officeart/2008/layout/LinedList"/>
    <dgm:cxn modelId="{8BF9B728-52B8-43F3-9B69-C0B1389805C7}" type="presParOf" srcId="{E4B69FAE-0327-4716-B18B-5EB041424EED}" destId="{0E6E2A0F-A7F1-4D69-9075-66E94E92AF12}" srcOrd="0" destOrd="0" presId="urn:microsoft.com/office/officeart/2008/layout/LinedList"/>
    <dgm:cxn modelId="{0288B68D-2EF0-40D4-ACDC-AB7B6082CE86}" type="presParOf" srcId="{E4B69FAE-0327-4716-B18B-5EB041424EED}" destId="{017E477D-C64A-4EC3-988B-D60D451C3779}" srcOrd="1" destOrd="0" presId="urn:microsoft.com/office/officeart/2008/layout/LinedList"/>
    <dgm:cxn modelId="{F9153DDD-78B6-474F-8783-F5AD2D9DD35D}" type="presParOf" srcId="{017E477D-C64A-4EC3-988B-D60D451C3779}" destId="{E59C725D-2F75-4370-A5CF-29AE7BBF8FC1}" srcOrd="0" destOrd="0" presId="urn:microsoft.com/office/officeart/2008/layout/LinedList"/>
    <dgm:cxn modelId="{2CB6D738-8679-47C2-8210-DBBF1A1DE05E}" type="presParOf" srcId="{017E477D-C64A-4EC3-988B-D60D451C3779}" destId="{13EA12FB-D036-4D03-9FE1-8FB445B05953}" srcOrd="1" destOrd="0" presId="urn:microsoft.com/office/officeart/2008/layout/LinedList"/>
    <dgm:cxn modelId="{00F8B3B4-7230-4E04-8FAB-D9F2726A0B6F}" type="presParOf" srcId="{E4B69FAE-0327-4716-B18B-5EB041424EED}" destId="{562D8715-2F67-458F-89FB-0B27D943A2A4}" srcOrd="2" destOrd="0" presId="urn:microsoft.com/office/officeart/2008/layout/LinedList"/>
    <dgm:cxn modelId="{2BF6B176-7CAC-43C5-B9C6-E8160673560D}" type="presParOf" srcId="{E4B69FAE-0327-4716-B18B-5EB041424EED}" destId="{95E24045-6060-4F8B-AE3D-9AB160F73543}" srcOrd="3" destOrd="0" presId="urn:microsoft.com/office/officeart/2008/layout/LinedList"/>
    <dgm:cxn modelId="{176A1A06-C5AC-4363-84BA-68C6EDD4765E}" type="presParOf" srcId="{95E24045-6060-4F8B-AE3D-9AB160F73543}" destId="{62443E48-D60F-4242-A982-02A4676EEC43}" srcOrd="0" destOrd="0" presId="urn:microsoft.com/office/officeart/2008/layout/LinedList"/>
    <dgm:cxn modelId="{1DD57AA9-0B2F-4640-A95E-574651B1FA86}" type="presParOf" srcId="{95E24045-6060-4F8B-AE3D-9AB160F73543}" destId="{BB516E63-2AF3-42AF-955A-644834964B81}"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CF71FD-AD82-4AC5-A22A-339D651DF77D}"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fr-FR"/>
        </a:p>
      </dgm:t>
    </dgm:pt>
    <dgm:pt modelId="{7DEDE2C4-6DA8-4428-A219-5FA2196E0108}">
      <dgm:prSet/>
      <dgm:spPr/>
      <dgm:t>
        <a:bodyPr/>
        <a:lstStyle/>
        <a:p>
          <a:r>
            <a:rPr lang="fr-FR" b="1"/>
            <a:t>Ville dure</a:t>
          </a:r>
          <a:r>
            <a:rPr lang="fr-FR"/>
            <a:t> (1950-1990)</a:t>
          </a:r>
        </a:p>
      </dgm:t>
    </dgm:pt>
    <dgm:pt modelId="{34B9A379-3705-4956-BA1A-98A69E800835}" type="parTrans" cxnId="{A490F399-9890-4853-96AE-D7566ED11EAA}">
      <dgm:prSet/>
      <dgm:spPr/>
      <dgm:t>
        <a:bodyPr/>
        <a:lstStyle/>
        <a:p>
          <a:endParaRPr lang="fr-FR"/>
        </a:p>
      </dgm:t>
    </dgm:pt>
    <dgm:pt modelId="{ED1EEB5F-CBAC-4E5D-9880-E9644E23C362}" type="sibTrans" cxnId="{A490F399-9890-4853-96AE-D7566ED11EAA}">
      <dgm:prSet/>
      <dgm:spPr/>
      <dgm:t>
        <a:bodyPr/>
        <a:lstStyle/>
        <a:p>
          <a:endParaRPr lang="fr-FR"/>
        </a:p>
      </dgm:t>
    </dgm:pt>
    <dgm:pt modelId="{18631F78-B730-4D3E-B6C8-F159A17E89FF}">
      <dgm:prSet/>
      <dgm:spPr/>
      <dgm:t>
        <a:bodyPr/>
        <a:lstStyle/>
        <a:p>
          <a:r>
            <a:rPr lang="fr-FR" b="1"/>
            <a:t>Transition démocratique</a:t>
          </a:r>
          <a:r>
            <a:rPr lang="fr-FR"/>
            <a:t> (1990-2000)</a:t>
          </a:r>
        </a:p>
      </dgm:t>
    </dgm:pt>
    <dgm:pt modelId="{A4554324-336E-47F3-A63C-F073E76CB73C}" type="parTrans" cxnId="{96A66058-9DD5-4D9A-8B5F-05B9987EB62D}">
      <dgm:prSet/>
      <dgm:spPr/>
      <dgm:t>
        <a:bodyPr/>
        <a:lstStyle/>
        <a:p>
          <a:endParaRPr lang="fr-FR"/>
        </a:p>
      </dgm:t>
    </dgm:pt>
    <dgm:pt modelId="{11CD50AA-C041-4608-BB1A-3BC8947048C8}" type="sibTrans" cxnId="{96A66058-9DD5-4D9A-8B5F-05B9987EB62D}">
      <dgm:prSet/>
      <dgm:spPr/>
      <dgm:t>
        <a:bodyPr/>
        <a:lstStyle/>
        <a:p>
          <a:endParaRPr lang="fr-FR"/>
        </a:p>
      </dgm:t>
    </dgm:pt>
    <dgm:pt modelId="{3467760D-B86D-4E79-9099-60D76F164FBC}">
      <dgm:prSet/>
      <dgm:spPr/>
      <dgm:t>
        <a:bodyPr/>
        <a:lstStyle/>
        <a:p>
          <a:r>
            <a:rPr lang="fr-FR" b="1"/>
            <a:t>Ville douce</a:t>
          </a:r>
          <a:r>
            <a:rPr lang="fr-FR"/>
            <a:t> (2000)</a:t>
          </a:r>
        </a:p>
      </dgm:t>
    </dgm:pt>
    <dgm:pt modelId="{ACB72803-9B11-48AD-BC85-DC3E824F4B6C}" type="parTrans" cxnId="{2C32B5FD-FB72-4688-B8C7-8654B127A444}">
      <dgm:prSet/>
      <dgm:spPr/>
      <dgm:t>
        <a:bodyPr/>
        <a:lstStyle/>
        <a:p>
          <a:endParaRPr lang="fr-FR"/>
        </a:p>
      </dgm:t>
    </dgm:pt>
    <dgm:pt modelId="{FE3614BA-023C-481C-B928-9D1694CF8242}" type="sibTrans" cxnId="{2C32B5FD-FB72-4688-B8C7-8654B127A444}">
      <dgm:prSet/>
      <dgm:spPr/>
      <dgm:t>
        <a:bodyPr/>
        <a:lstStyle/>
        <a:p>
          <a:endParaRPr lang="fr-FR"/>
        </a:p>
      </dgm:t>
    </dgm:pt>
    <dgm:pt modelId="{BEE09AAB-CA33-43DC-8804-51E1B59F8C7C}">
      <dgm:prSet/>
      <dgm:spPr/>
      <dgm:t>
        <a:bodyPr/>
        <a:lstStyle/>
        <a:p>
          <a:r>
            <a:rPr lang="fr-FR"/>
            <a:t>Croissance rapide, urbanisme autoritaire, bétonisation massive</a:t>
          </a:r>
        </a:p>
      </dgm:t>
    </dgm:pt>
    <dgm:pt modelId="{B3DB1286-90BD-4CC0-AF25-7B1BF0FCE1C8}" type="parTrans" cxnId="{2DA50015-6CBB-4499-BE80-6DD64AEAC72E}">
      <dgm:prSet/>
      <dgm:spPr/>
      <dgm:t>
        <a:bodyPr/>
        <a:lstStyle/>
        <a:p>
          <a:endParaRPr lang="fr-FR"/>
        </a:p>
      </dgm:t>
    </dgm:pt>
    <dgm:pt modelId="{44B42072-1CFF-417F-BD7F-7451CE762794}" type="sibTrans" cxnId="{2DA50015-6CBB-4499-BE80-6DD64AEAC72E}">
      <dgm:prSet/>
      <dgm:spPr/>
      <dgm:t>
        <a:bodyPr/>
        <a:lstStyle/>
        <a:p>
          <a:endParaRPr lang="fr-FR"/>
        </a:p>
      </dgm:t>
    </dgm:pt>
    <dgm:pt modelId="{9D930E3E-4460-45DB-A58B-871504428330}">
      <dgm:prSet/>
      <dgm:spPr/>
      <dgm:t>
        <a:bodyPr/>
        <a:lstStyle/>
        <a:p>
          <a:r>
            <a:rPr lang="fr-FR"/>
            <a:t>Crise, prise de conscience, premiers projets participatifs</a:t>
          </a:r>
        </a:p>
      </dgm:t>
    </dgm:pt>
    <dgm:pt modelId="{3C6E784D-945A-4A10-894A-623E89FBB225}" type="parTrans" cxnId="{91D4C965-4EB7-4562-B5F5-ABA27145488F}">
      <dgm:prSet/>
      <dgm:spPr/>
      <dgm:t>
        <a:bodyPr/>
        <a:lstStyle/>
        <a:p>
          <a:endParaRPr lang="fr-FR"/>
        </a:p>
      </dgm:t>
    </dgm:pt>
    <dgm:pt modelId="{3F8ABE6C-E521-4D2F-9C43-8792B75475FC}" type="sibTrans" cxnId="{91D4C965-4EB7-4562-B5F5-ABA27145488F}">
      <dgm:prSet/>
      <dgm:spPr/>
      <dgm:t>
        <a:bodyPr/>
        <a:lstStyle/>
        <a:p>
          <a:endParaRPr lang="fr-FR"/>
        </a:p>
      </dgm:t>
    </dgm:pt>
    <dgm:pt modelId="{D9E90BF0-72FE-41E0-9081-577F4D1A9FAD}">
      <dgm:prSet/>
      <dgm:spPr/>
      <dgm:t>
        <a:bodyPr/>
        <a:lstStyle/>
        <a:p>
          <a:r>
            <a:rPr lang="fr-FR"/>
            <a:t>piétonnisation, renaturation, amélioration de la qualité de vie</a:t>
          </a:r>
        </a:p>
      </dgm:t>
    </dgm:pt>
    <dgm:pt modelId="{CE59612C-F63D-4CD4-BE3A-77E68BB12183}" type="parTrans" cxnId="{1293E560-6038-43DC-90E6-916A4335E7AB}">
      <dgm:prSet/>
      <dgm:spPr/>
      <dgm:t>
        <a:bodyPr/>
        <a:lstStyle/>
        <a:p>
          <a:endParaRPr lang="fr-FR"/>
        </a:p>
      </dgm:t>
    </dgm:pt>
    <dgm:pt modelId="{64AC240D-904E-4484-B7BD-3FE690D98229}" type="sibTrans" cxnId="{1293E560-6038-43DC-90E6-916A4335E7AB}">
      <dgm:prSet/>
      <dgm:spPr/>
      <dgm:t>
        <a:bodyPr/>
        <a:lstStyle/>
        <a:p>
          <a:endParaRPr lang="fr-FR"/>
        </a:p>
      </dgm:t>
    </dgm:pt>
    <dgm:pt modelId="{0899C2AC-D318-496D-B3B4-6D351D73C83D}" type="pres">
      <dgm:prSet presAssocID="{C5CF71FD-AD82-4AC5-A22A-339D651DF77D}" presName="linearFlow" presStyleCnt="0">
        <dgm:presLayoutVars>
          <dgm:dir/>
          <dgm:animLvl val="lvl"/>
          <dgm:resizeHandles val="exact"/>
        </dgm:presLayoutVars>
      </dgm:prSet>
      <dgm:spPr/>
    </dgm:pt>
    <dgm:pt modelId="{19CBDC47-BD57-4586-9CD5-1D99DC77A618}" type="pres">
      <dgm:prSet presAssocID="{7DEDE2C4-6DA8-4428-A219-5FA2196E0108}" presName="composite" presStyleCnt="0"/>
      <dgm:spPr/>
    </dgm:pt>
    <dgm:pt modelId="{E3742271-127E-434A-8572-094909A12F9D}" type="pres">
      <dgm:prSet presAssocID="{7DEDE2C4-6DA8-4428-A219-5FA2196E0108}" presName="parentText" presStyleLbl="alignNode1" presStyleIdx="0" presStyleCnt="3">
        <dgm:presLayoutVars>
          <dgm:chMax val="1"/>
          <dgm:bulletEnabled val="1"/>
        </dgm:presLayoutVars>
      </dgm:prSet>
      <dgm:spPr/>
    </dgm:pt>
    <dgm:pt modelId="{F64DC419-0C60-490B-AA11-093A5C4D0210}" type="pres">
      <dgm:prSet presAssocID="{7DEDE2C4-6DA8-4428-A219-5FA2196E0108}" presName="descendantText" presStyleLbl="alignAcc1" presStyleIdx="0" presStyleCnt="3">
        <dgm:presLayoutVars>
          <dgm:bulletEnabled val="1"/>
        </dgm:presLayoutVars>
      </dgm:prSet>
      <dgm:spPr/>
    </dgm:pt>
    <dgm:pt modelId="{7E617AFD-93AB-4916-9FE3-3646BD263728}" type="pres">
      <dgm:prSet presAssocID="{ED1EEB5F-CBAC-4E5D-9880-E9644E23C362}" presName="sp" presStyleCnt="0"/>
      <dgm:spPr/>
    </dgm:pt>
    <dgm:pt modelId="{4E455F1E-7D0B-4C84-9859-5539DBFE04A5}" type="pres">
      <dgm:prSet presAssocID="{18631F78-B730-4D3E-B6C8-F159A17E89FF}" presName="composite" presStyleCnt="0"/>
      <dgm:spPr/>
    </dgm:pt>
    <dgm:pt modelId="{79E52DFC-0A54-47CB-81BD-182D8B7CDF74}" type="pres">
      <dgm:prSet presAssocID="{18631F78-B730-4D3E-B6C8-F159A17E89FF}" presName="parentText" presStyleLbl="alignNode1" presStyleIdx="1" presStyleCnt="3">
        <dgm:presLayoutVars>
          <dgm:chMax val="1"/>
          <dgm:bulletEnabled val="1"/>
        </dgm:presLayoutVars>
      </dgm:prSet>
      <dgm:spPr/>
    </dgm:pt>
    <dgm:pt modelId="{EC614DD3-7589-4414-8F43-E136E240520C}" type="pres">
      <dgm:prSet presAssocID="{18631F78-B730-4D3E-B6C8-F159A17E89FF}" presName="descendantText" presStyleLbl="alignAcc1" presStyleIdx="1" presStyleCnt="3">
        <dgm:presLayoutVars>
          <dgm:bulletEnabled val="1"/>
        </dgm:presLayoutVars>
      </dgm:prSet>
      <dgm:spPr/>
    </dgm:pt>
    <dgm:pt modelId="{E0B7FC92-8704-45BF-BF1C-B74EDA6C3B71}" type="pres">
      <dgm:prSet presAssocID="{11CD50AA-C041-4608-BB1A-3BC8947048C8}" presName="sp" presStyleCnt="0"/>
      <dgm:spPr/>
    </dgm:pt>
    <dgm:pt modelId="{CD0D19D5-F3B8-427F-84EC-6D6F39C25FF1}" type="pres">
      <dgm:prSet presAssocID="{3467760D-B86D-4E79-9099-60D76F164FBC}" presName="composite" presStyleCnt="0"/>
      <dgm:spPr/>
    </dgm:pt>
    <dgm:pt modelId="{16C4B78D-C34F-409C-B540-DB93CE00EEEB}" type="pres">
      <dgm:prSet presAssocID="{3467760D-B86D-4E79-9099-60D76F164FBC}" presName="parentText" presStyleLbl="alignNode1" presStyleIdx="2" presStyleCnt="3">
        <dgm:presLayoutVars>
          <dgm:chMax val="1"/>
          <dgm:bulletEnabled val="1"/>
        </dgm:presLayoutVars>
      </dgm:prSet>
      <dgm:spPr/>
    </dgm:pt>
    <dgm:pt modelId="{1E1E1EC4-675F-47EC-B1AE-F5FC02E084CE}" type="pres">
      <dgm:prSet presAssocID="{3467760D-B86D-4E79-9099-60D76F164FBC}" presName="descendantText" presStyleLbl="alignAcc1" presStyleIdx="2" presStyleCnt="3">
        <dgm:presLayoutVars>
          <dgm:bulletEnabled val="1"/>
        </dgm:presLayoutVars>
      </dgm:prSet>
      <dgm:spPr/>
    </dgm:pt>
  </dgm:ptLst>
  <dgm:cxnLst>
    <dgm:cxn modelId="{2DA50015-6CBB-4499-BE80-6DD64AEAC72E}" srcId="{7DEDE2C4-6DA8-4428-A219-5FA2196E0108}" destId="{BEE09AAB-CA33-43DC-8804-51E1B59F8C7C}" srcOrd="0" destOrd="0" parTransId="{B3DB1286-90BD-4CC0-AF25-7B1BF0FCE1C8}" sibTransId="{44B42072-1CFF-417F-BD7F-7451CE762794}"/>
    <dgm:cxn modelId="{ECA8FB26-0405-422A-BB9F-4608ACB070F8}" type="presOf" srcId="{7DEDE2C4-6DA8-4428-A219-5FA2196E0108}" destId="{E3742271-127E-434A-8572-094909A12F9D}" srcOrd="0" destOrd="0" presId="urn:microsoft.com/office/officeart/2005/8/layout/chevron2"/>
    <dgm:cxn modelId="{1293E560-6038-43DC-90E6-916A4335E7AB}" srcId="{3467760D-B86D-4E79-9099-60D76F164FBC}" destId="{D9E90BF0-72FE-41E0-9081-577F4D1A9FAD}" srcOrd="0" destOrd="0" parTransId="{CE59612C-F63D-4CD4-BE3A-77E68BB12183}" sibTransId="{64AC240D-904E-4484-B7BD-3FE690D98229}"/>
    <dgm:cxn modelId="{74679663-B551-4FFE-9B91-D1E97D8054CF}" type="presOf" srcId="{BEE09AAB-CA33-43DC-8804-51E1B59F8C7C}" destId="{F64DC419-0C60-490B-AA11-093A5C4D0210}" srcOrd="0" destOrd="0" presId="urn:microsoft.com/office/officeart/2005/8/layout/chevron2"/>
    <dgm:cxn modelId="{91D4C965-4EB7-4562-B5F5-ABA27145488F}" srcId="{18631F78-B730-4D3E-B6C8-F159A17E89FF}" destId="{9D930E3E-4460-45DB-A58B-871504428330}" srcOrd="0" destOrd="0" parTransId="{3C6E784D-945A-4A10-894A-623E89FBB225}" sibTransId="{3F8ABE6C-E521-4D2F-9C43-8792B75475FC}"/>
    <dgm:cxn modelId="{96A66058-9DD5-4D9A-8B5F-05B9987EB62D}" srcId="{C5CF71FD-AD82-4AC5-A22A-339D651DF77D}" destId="{18631F78-B730-4D3E-B6C8-F159A17E89FF}" srcOrd="1" destOrd="0" parTransId="{A4554324-336E-47F3-A63C-F073E76CB73C}" sibTransId="{11CD50AA-C041-4608-BB1A-3BC8947048C8}"/>
    <dgm:cxn modelId="{2D3CB386-C0C5-4659-8CC9-4D91B187F34F}" type="presOf" srcId="{C5CF71FD-AD82-4AC5-A22A-339D651DF77D}" destId="{0899C2AC-D318-496D-B3B4-6D351D73C83D}" srcOrd="0" destOrd="0" presId="urn:microsoft.com/office/officeart/2005/8/layout/chevron2"/>
    <dgm:cxn modelId="{A490F399-9890-4853-96AE-D7566ED11EAA}" srcId="{C5CF71FD-AD82-4AC5-A22A-339D651DF77D}" destId="{7DEDE2C4-6DA8-4428-A219-5FA2196E0108}" srcOrd="0" destOrd="0" parTransId="{34B9A379-3705-4956-BA1A-98A69E800835}" sibTransId="{ED1EEB5F-CBAC-4E5D-9880-E9644E23C362}"/>
    <dgm:cxn modelId="{D3C258A2-A040-4C20-82D8-5ACF726B3625}" type="presOf" srcId="{3467760D-B86D-4E79-9099-60D76F164FBC}" destId="{16C4B78D-C34F-409C-B540-DB93CE00EEEB}" srcOrd="0" destOrd="0" presId="urn:microsoft.com/office/officeart/2005/8/layout/chevron2"/>
    <dgm:cxn modelId="{570D9DA8-0445-43DB-91CB-2A9AEBDA8FA2}" type="presOf" srcId="{D9E90BF0-72FE-41E0-9081-577F4D1A9FAD}" destId="{1E1E1EC4-675F-47EC-B1AE-F5FC02E084CE}" srcOrd="0" destOrd="0" presId="urn:microsoft.com/office/officeart/2005/8/layout/chevron2"/>
    <dgm:cxn modelId="{C39FE3D5-61E1-4D85-B72B-E47231254188}" type="presOf" srcId="{9D930E3E-4460-45DB-A58B-871504428330}" destId="{EC614DD3-7589-4414-8F43-E136E240520C}" srcOrd="0" destOrd="0" presId="urn:microsoft.com/office/officeart/2005/8/layout/chevron2"/>
    <dgm:cxn modelId="{151FBADB-B2FD-4C70-A35E-70166AEAFA00}" type="presOf" srcId="{18631F78-B730-4D3E-B6C8-F159A17E89FF}" destId="{79E52DFC-0A54-47CB-81BD-182D8B7CDF74}" srcOrd="0" destOrd="0" presId="urn:microsoft.com/office/officeart/2005/8/layout/chevron2"/>
    <dgm:cxn modelId="{2C32B5FD-FB72-4688-B8C7-8654B127A444}" srcId="{C5CF71FD-AD82-4AC5-A22A-339D651DF77D}" destId="{3467760D-B86D-4E79-9099-60D76F164FBC}" srcOrd="2" destOrd="0" parTransId="{ACB72803-9B11-48AD-BC85-DC3E824F4B6C}" sibTransId="{FE3614BA-023C-481C-B928-9D1694CF8242}"/>
    <dgm:cxn modelId="{0D509A66-9FF7-4D1F-B5EB-ACE29DE351BA}" type="presParOf" srcId="{0899C2AC-D318-496D-B3B4-6D351D73C83D}" destId="{19CBDC47-BD57-4586-9CD5-1D99DC77A618}" srcOrd="0" destOrd="0" presId="urn:microsoft.com/office/officeart/2005/8/layout/chevron2"/>
    <dgm:cxn modelId="{EAB62E2E-F957-4C2B-91D5-4D9F2CCE7049}" type="presParOf" srcId="{19CBDC47-BD57-4586-9CD5-1D99DC77A618}" destId="{E3742271-127E-434A-8572-094909A12F9D}" srcOrd="0" destOrd="0" presId="urn:microsoft.com/office/officeart/2005/8/layout/chevron2"/>
    <dgm:cxn modelId="{F39239AA-0299-42FB-9473-B335E4879E7B}" type="presParOf" srcId="{19CBDC47-BD57-4586-9CD5-1D99DC77A618}" destId="{F64DC419-0C60-490B-AA11-093A5C4D0210}" srcOrd="1" destOrd="0" presId="urn:microsoft.com/office/officeart/2005/8/layout/chevron2"/>
    <dgm:cxn modelId="{406746C5-4086-4BC9-98A4-26B2B7026B77}" type="presParOf" srcId="{0899C2AC-D318-496D-B3B4-6D351D73C83D}" destId="{7E617AFD-93AB-4916-9FE3-3646BD263728}" srcOrd="1" destOrd="0" presId="urn:microsoft.com/office/officeart/2005/8/layout/chevron2"/>
    <dgm:cxn modelId="{11A1D65A-4B07-4BA8-A546-6365EC5BD7B2}" type="presParOf" srcId="{0899C2AC-D318-496D-B3B4-6D351D73C83D}" destId="{4E455F1E-7D0B-4C84-9859-5539DBFE04A5}" srcOrd="2" destOrd="0" presId="urn:microsoft.com/office/officeart/2005/8/layout/chevron2"/>
    <dgm:cxn modelId="{D3AB17B8-3D40-453F-B493-0BD30B991AE8}" type="presParOf" srcId="{4E455F1E-7D0B-4C84-9859-5539DBFE04A5}" destId="{79E52DFC-0A54-47CB-81BD-182D8B7CDF74}" srcOrd="0" destOrd="0" presId="urn:microsoft.com/office/officeart/2005/8/layout/chevron2"/>
    <dgm:cxn modelId="{AC421867-5200-4653-B71F-47A4158773F7}" type="presParOf" srcId="{4E455F1E-7D0B-4C84-9859-5539DBFE04A5}" destId="{EC614DD3-7589-4414-8F43-E136E240520C}" srcOrd="1" destOrd="0" presId="urn:microsoft.com/office/officeart/2005/8/layout/chevron2"/>
    <dgm:cxn modelId="{1573FE94-4761-48EF-9206-5A2C840FC464}" type="presParOf" srcId="{0899C2AC-D318-496D-B3B4-6D351D73C83D}" destId="{E0B7FC92-8704-45BF-BF1C-B74EDA6C3B71}" srcOrd="3" destOrd="0" presId="urn:microsoft.com/office/officeart/2005/8/layout/chevron2"/>
    <dgm:cxn modelId="{55AF93ED-F271-447F-8A97-017D7E9FB31F}" type="presParOf" srcId="{0899C2AC-D318-496D-B3B4-6D351D73C83D}" destId="{CD0D19D5-F3B8-427F-84EC-6D6F39C25FF1}" srcOrd="4" destOrd="0" presId="urn:microsoft.com/office/officeart/2005/8/layout/chevron2"/>
    <dgm:cxn modelId="{C2562D52-C9B0-49B5-8488-19609A1E42E6}" type="presParOf" srcId="{CD0D19D5-F3B8-427F-84EC-6D6F39C25FF1}" destId="{16C4B78D-C34F-409C-B540-DB93CE00EEEB}" srcOrd="0" destOrd="0" presId="urn:microsoft.com/office/officeart/2005/8/layout/chevron2"/>
    <dgm:cxn modelId="{61D83BD1-B0B7-4845-AA97-A97BE198A4B5}" type="presParOf" srcId="{CD0D19D5-F3B8-427F-84EC-6D6F39C25FF1}" destId="{1E1E1EC4-675F-47EC-B1AE-F5FC02E084CE}"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7CB078-89EC-4145-9BAE-824AA05D985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63A09D15-269D-4750-9989-0B7116B2A269}">
      <dgm:prSet/>
      <dgm:spPr/>
      <dgm:t>
        <a:bodyPr/>
        <a:lstStyle/>
        <a:p>
          <a:r>
            <a:rPr lang="fr-FR" b="1" baseline="0"/>
            <a:t>Le chaos des années 1990</a:t>
          </a:r>
          <a:endParaRPr lang="fr-FR"/>
        </a:p>
      </dgm:t>
    </dgm:pt>
    <dgm:pt modelId="{F2611B74-4CF2-413D-BA57-C1D515836B6D}" type="parTrans" cxnId="{B4AEF152-324A-4221-A499-0E9701046BA9}">
      <dgm:prSet/>
      <dgm:spPr/>
      <dgm:t>
        <a:bodyPr/>
        <a:lstStyle/>
        <a:p>
          <a:endParaRPr lang="fr-FR"/>
        </a:p>
      </dgm:t>
    </dgm:pt>
    <dgm:pt modelId="{FCA17E4F-2CE4-455A-91E2-ED73BD13B490}" type="sibTrans" cxnId="{B4AEF152-324A-4221-A499-0E9701046BA9}">
      <dgm:prSet/>
      <dgm:spPr/>
      <dgm:t>
        <a:bodyPr/>
        <a:lstStyle/>
        <a:p>
          <a:endParaRPr lang="fr-FR"/>
        </a:p>
      </dgm:t>
    </dgm:pt>
    <dgm:pt modelId="{88AFF875-DD62-4002-AF96-C311DA6A9098}">
      <dgm:prSet/>
      <dgm:spPr/>
      <dgm:t>
        <a:bodyPr/>
        <a:lstStyle/>
        <a:p>
          <a:r>
            <a:rPr lang="fr-FR" b="1" baseline="0"/>
            <a:t>Bidonvilles : </a:t>
          </a:r>
          <a:r>
            <a:rPr lang="fr-FR" baseline="0"/>
            <a:t>60% de la ville en habitats informels (ex : </a:t>
          </a:r>
          <a:r>
            <a:rPr lang="fr-FR" baseline="0" err="1"/>
            <a:t>Comuna</a:t>
          </a:r>
          <a:r>
            <a:rPr lang="fr-FR" baseline="0"/>
            <a:t> 13).</a:t>
          </a:r>
          <a:endParaRPr lang="fr-FR"/>
        </a:p>
      </dgm:t>
    </dgm:pt>
    <dgm:pt modelId="{F9889040-FFEC-4766-8CD1-8D83A1C313A6}" type="parTrans" cxnId="{FEA9975D-D2B2-4D3D-8E5B-40C0494D5F4F}">
      <dgm:prSet/>
      <dgm:spPr/>
      <dgm:t>
        <a:bodyPr/>
        <a:lstStyle/>
        <a:p>
          <a:endParaRPr lang="fr-FR"/>
        </a:p>
      </dgm:t>
    </dgm:pt>
    <dgm:pt modelId="{10219D22-5320-4ECF-B482-B2A6DA698205}" type="sibTrans" cxnId="{FEA9975D-D2B2-4D3D-8E5B-40C0494D5F4F}">
      <dgm:prSet/>
      <dgm:spPr/>
      <dgm:t>
        <a:bodyPr/>
        <a:lstStyle/>
        <a:p>
          <a:endParaRPr lang="fr-FR"/>
        </a:p>
      </dgm:t>
    </dgm:pt>
    <dgm:pt modelId="{8A116731-7029-4326-8312-E867D88DE85B}">
      <dgm:prSet/>
      <dgm:spPr/>
      <dgm:t>
        <a:bodyPr/>
        <a:lstStyle/>
        <a:p>
          <a:r>
            <a:rPr lang="fr-FR" b="1" baseline="0"/>
            <a:t>Narcotrafic : </a:t>
          </a:r>
          <a:r>
            <a:rPr lang="fr-FR" baseline="0"/>
            <a:t>Empire de Pablo Escobar, économie parallèle.</a:t>
          </a:r>
          <a:endParaRPr lang="fr-FR"/>
        </a:p>
      </dgm:t>
    </dgm:pt>
    <dgm:pt modelId="{14827151-EB01-459D-8C09-07BBD625E140}" type="parTrans" cxnId="{702C5445-1CE7-4EE9-ACF3-A4C955181484}">
      <dgm:prSet/>
      <dgm:spPr/>
      <dgm:t>
        <a:bodyPr/>
        <a:lstStyle/>
        <a:p>
          <a:endParaRPr lang="fr-FR"/>
        </a:p>
      </dgm:t>
    </dgm:pt>
    <dgm:pt modelId="{D6813376-26E8-4AF7-8B15-56A5CE571B37}" type="sibTrans" cxnId="{702C5445-1CE7-4EE9-ACF3-A4C955181484}">
      <dgm:prSet/>
      <dgm:spPr/>
      <dgm:t>
        <a:bodyPr/>
        <a:lstStyle/>
        <a:p>
          <a:endParaRPr lang="fr-FR"/>
        </a:p>
      </dgm:t>
    </dgm:pt>
    <dgm:pt modelId="{1E6CA000-D055-4F02-81C7-C81B4DDF887F}">
      <dgm:prSet/>
      <dgm:spPr/>
      <dgm:t>
        <a:bodyPr/>
        <a:lstStyle/>
        <a:p>
          <a:r>
            <a:rPr lang="fr-FR" b="1" baseline="0"/>
            <a:t>Violence extrême : </a:t>
          </a:r>
          <a:r>
            <a:rPr lang="fr-FR" baseline="0"/>
            <a:t>365 homicides/100 000 habitants (1991).</a:t>
          </a:r>
          <a:endParaRPr lang="fr-FR"/>
        </a:p>
      </dgm:t>
    </dgm:pt>
    <dgm:pt modelId="{11A7E53B-C923-4D4B-8383-A6B1A715F139}" type="parTrans" cxnId="{7A803E0C-DD82-4C9A-9FED-F6E985D90778}">
      <dgm:prSet/>
      <dgm:spPr/>
      <dgm:t>
        <a:bodyPr/>
        <a:lstStyle/>
        <a:p>
          <a:endParaRPr lang="fr-FR"/>
        </a:p>
      </dgm:t>
    </dgm:pt>
    <dgm:pt modelId="{D95EA3F0-CC72-4A87-A385-BEB590A82EE8}" type="sibTrans" cxnId="{7A803E0C-DD82-4C9A-9FED-F6E985D90778}">
      <dgm:prSet/>
      <dgm:spPr/>
      <dgm:t>
        <a:bodyPr/>
        <a:lstStyle/>
        <a:p>
          <a:endParaRPr lang="fr-FR"/>
        </a:p>
      </dgm:t>
    </dgm:pt>
    <dgm:pt modelId="{FD8CF39D-D624-468A-A3BF-A3B6010DFE92}">
      <dgm:prSet/>
      <dgm:spPr/>
      <dgm:t>
        <a:bodyPr/>
        <a:lstStyle/>
        <a:p>
          <a:r>
            <a:rPr lang="fr-FR"/>
            <a:t>Les leviers de la transformation</a:t>
          </a:r>
        </a:p>
      </dgm:t>
    </dgm:pt>
    <dgm:pt modelId="{EDBB9371-7AA0-43AD-938F-7EFD378317A5}" type="parTrans" cxnId="{F1CFE33F-DD18-4BCD-80A7-231C37F4EE1A}">
      <dgm:prSet/>
      <dgm:spPr/>
      <dgm:t>
        <a:bodyPr/>
        <a:lstStyle/>
        <a:p>
          <a:endParaRPr lang="fr-FR"/>
        </a:p>
      </dgm:t>
    </dgm:pt>
    <dgm:pt modelId="{C30F6A7F-E0CB-4590-BA8C-EA9840C4CF2B}" type="sibTrans" cxnId="{F1CFE33F-DD18-4BCD-80A7-231C37F4EE1A}">
      <dgm:prSet/>
      <dgm:spPr/>
      <dgm:t>
        <a:bodyPr/>
        <a:lstStyle/>
        <a:p>
          <a:endParaRPr lang="fr-FR"/>
        </a:p>
      </dgm:t>
    </dgm:pt>
    <dgm:pt modelId="{C6C13A26-F43F-4115-95A4-BA8452810C84}">
      <dgm:prSet/>
      <dgm:spPr/>
      <dgm:t>
        <a:bodyPr/>
        <a:lstStyle/>
        <a:p>
          <a:pPr>
            <a:buFont typeface="Arial" panose="020B0604020202020204" pitchFamily="34" charset="0"/>
            <a:buChar char="•"/>
          </a:pPr>
          <a:r>
            <a:rPr lang="fr-FR" b="1" i="0"/>
            <a:t>Infrastructures symboliques</a:t>
          </a:r>
          <a:r>
            <a:rPr lang="fr-FR" b="0" i="0"/>
            <a:t> :</a:t>
          </a:r>
          <a:endParaRPr lang="fr-FR"/>
        </a:p>
      </dgm:t>
    </dgm:pt>
    <dgm:pt modelId="{66FC95D9-B566-4BE7-B502-2A4103F1E507}" type="parTrans" cxnId="{B136608D-3B4A-4DBC-9C4D-4CDEFAF879F6}">
      <dgm:prSet/>
      <dgm:spPr/>
      <dgm:t>
        <a:bodyPr/>
        <a:lstStyle/>
        <a:p>
          <a:endParaRPr lang="fr-FR"/>
        </a:p>
      </dgm:t>
    </dgm:pt>
    <dgm:pt modelId="{DC4A1E53-8BD6-4D37-B3D7-2A40D8879F66}" type="sibTrans" cxnId="{B136608D-3B4A-4DBC-9C4D-4CDEFAF879F6}">
      <dgm:prSet/>
      <dgm:spPr/>
      <dgm:t>
        <a:bodyPr/>
        <a:lstStyle/>
        <a:p>
          <a:endParaRPr lang="fr-FR"/>
        </a:p>
      </dgm:t>
    </dgm:pt>
    <dgm:pt modelId="{96460FAA-9111-4B8B-81AA-234A00154E93}">
      <dgm:prSet/>
      <dgm:spPr/>
      <dgm:t>
        <a:bodyPr/>
        <a:lstStyle/>
        <a:p>
          <a:pPr>
            <a:buFont typeface="Arial" panose="020B0604020202020204" pitchFamily="34" charset="0"/>
            <a:buChar char="•"/>
          </a:pPr>
          <a:r>
            <a:rPr lang="fr-FR" b="1" i="0"/>
            <a:t>Participation citoyenne</a:t>
          </a:r>
          <a:r>
            <a:rPr lang="fr-FR" b="0" i="0"/>
            <a:t> :</a:t>
          </a:r>
        </a:p>
      </dgm:t>
    </dgm:pt>
    <dgm:pt modelId="{B645BDEC-B4CB-4F59-BE63-3298F8DEF949}" type="parTrans" cxnId="{7CA2F83D-836E-4A47-9A89-C1AF90D31C66}">
      <dgm:prSet/>
      <dgm:spPr/>
      <dgm:t>
        <a:bodyPr/>
        <a:lstStyle/>
        <a:p>
          <a:endParaRPr lang="fr-FR"/>
        </a:p>
      </dgm:t>
    </dgm:pt>
    <dgm:pt modelId="{D034F056-91FE-4EAB-8C34-828AD5656D5A}" type="sibTrans" cxnId="{7CA2F83D-836E-4A47-9A89-C1AF90D31C66}">
      <dgm:prSet/>
      <dgm:spPr/>
      <dgm:t>
        <a:bodyPr/>
        <a:lstStyle/>
        <a:p>
          <a:endParaRPr lang="fr-FR"/>
        </a:p>
      </dgm:t>
    </dgm:pt>
    <dgm:pt modelId="{E61877C0-0F2D-458E-A3D7-92FAA3265FFB}">
      <dgm:prSet/>
      <dgm:spPr/>
      <dgm:t>
        <a:bodyPr/>
        <a:lstStyle/>
        <a:p>
          <a:pPr>
            <a:buFont typeface="Arial" panose="020B0604020202020204" pitchFamily="34" charset="0"/>
            <a:buChar char="•"/>
          </a:pPr>
          <a:r>
            <a:rPr lang="fr-FR" b="0" i="0" err="1"/>
            <a:t>Metrocable</a:t>
          </a:r>
          <a:r>
            <a:rPr lang="fr-FR" b="0" i="0"/>
            <a:t> (2004) : désenclave les quartiers pauvres.</a:t>
          </a:r>
          <a:endParaRPr lang="fr-FR"/>
        </a:p>
      </dgm:t>
    </dgm:pt>
    <dgm:pt modelId="{740532CA-1D75-407C-91AD-6B240D2E1752}" type="parTrans" cxnId="{20AC2EEF-93FB-4A22-B433-962C1C9C06A5}">
      <dgm:prSet/>
      <dgm:spPr/>
      <dgm:t>
        <a:bodyPr/>
        <a:lstStyle/>
        <a:p>
          <a:endParaRPr lang="fr-FR"/>
        </a:p>
      </dgm:t>
    </dgm:pt>
    <dgm:pt modelId="{D0312757-E20D-4EAA-8C70-39229F01A9B9}" type="sibTrans" cxnId="{20AC2EEF-93FB-4A22-B433-962C1C9C06A5}">
      <dgm:prSet/>
      <dgm:spPr/>
      <dgm:t>
        <a:bodyPr/>
        <a:lstStyle/>
        <a:p>
          <a:endParaRPr lang="fr-FR"/>
        </a:p>
      </dgm:t>
    </dgm:pt>
    <dgm:pt modelId="{4C54618C-C86A-4EB6-9640-F05FD4CD370E}">
      <dgm:prSet/>
      <dgm:spPr/>
      <dgm:t>
        <a:bodyPr/>
        <a:lstStyle/>
        <a:p>
          <a:pPr>
            <a:buFont typeface="Arial" panose="020B0604020202020204" pitchFamily="34" charset="0"/>
            <a:buChar char="•"/>
          </a:pPr>
          <a:r>
            <a:rPr lang="fr-FR" b="0" i="0"/>
            <a:t>Escaliers mécaniques (2011) : mobilité dans les collines.</a:t>
          </a:r>
          <a:endParaRPr lang="fr-FR"/>
        </a:p>
      </dgm:t>
    </dgm:pt>
    <dgm:pt modelId="{07903CBF-7C09-4836-846D-A77806D014F5}" type="parTrans" cxnId="{71B9D594-315A-49C3-844B-D8C840B6AEC0}">
      <dgm:prSet/>
      <dgm:spPr/>
      <dgm:t>
        <a:bodyPr/>
        <a:lstStyle/>
        <a:p>
          <a:endParaRPr lang="fr-FR"/>
        </a:p>
      </dgm:t>
    </dgm:pt>
    <dgm:pt modelId="{85A33A33-8DB8-4153-8AE3-2514692A23A8}" type="sibTrans" cxnId="{71B9D594-315A-49C3-844B-D8C840B6AEC0}">
      <dgm:prSet/>
      <dgm:spPr/>
      <dgm:t>
        <a:bodyPr/>
        <a:lstStyle/>
        <a:p>
          <a:endParaRPr lang="fr-FR"/>
        </a:p>
      </dgm:t>
    </dgm:pt>
    <dgm:pt modelId="{7D15DE60-2BD1-408C-931A-C25ECCA55D5B}">
      <dgm:prSet/>
      <dgm:spPr/>
      <dgm:t>
        <a:bodyPr/>
        <a:lstStyle/>
        <a:p>
          <a:pPr>
            <a:buFont typeface="Arial" panose="020B0604020202020204" pitchFamily="34" charset="0"/>
            <a:buChar char="•"/>
          </a:pPr>
          <a:r>
            <a:rPr lang="fr-FR" b="0" i="0"/>
            <a:t>Parcs-bibliothèques : éducation et espaces publics.</a:t>
          </a:r>
          <a:endParaRPr lang="fr-FR"/>
        </a:p>
      </dgm:t>
    </dgm:pt>
    <dgm:pt modelId="{EA8A01AE-ED67-4A7F-A089-7A492866C2C7}" type="parTrans" cxnId="{5592939F-4E1B-4F2A-887F-46535DF8DB04}">
      <dgm:prSet/>
      <dgm:spPr/>
      <dgm:t>
        <a:bodyPr/>
        <a:lstStyle/>
        <a:p>
          <a:endParaRPr lang="fr-FR"/>
        </a:p>
      </dgm:t>
    </dgm:pt>
    <dgm:pt modelId="{7AF01204-A322-4188-A02F-C8B274A0C368}" type="sibTrans" cxnId="{5592939F-4E1B-4F2A-887F-46535DF8DB04}">
      <dgm:prSet/>
      <dgm:spPr/>
      <dgm:t>
        <a:bodyPr/>
        <a:lstStyle/>
        <a:p>
          <a:endParaRPr lang="fr-FR"/>
        </a:p>
      </dgm:t>
    </dgm:pt>
    <dgm:pt modelId="{1CBE67D3-9E92-42D3-B90C-BA02121EC09A}">
      <dgm:prSet/>
      <dgm:spPr/>
      <dgm:t>
        <a:bodyPr/>
        <a:lstStyle/>
        <a:p>
          <a:pPr>
            <a:buFont typeface="Arial" panose="020B0604020202020204" pitchFamily="34" charset="0"/>
            <a:buChar char="•"/>
          </a:pPr>
          <a:r>
            <a:rPr lang="fr-FR" b="0" i="0"/>
            <a:t>Forums communautaires (années 1990) → Plan stratégique 1997.</a:t>
          </a:r>
        </a:p>
      </dgm:t>
    </dgm:pt>
    <dgm:pt modelId="{6E56C720-7B5E-478D-B0E2-05AA715214F7}" type="parTrans" cxnId="{AFE1B3DB-71B8-4182-9E25-B60983738112}">
      <dgm:prSet/>
      <dgm:spPr/>
      <dgm:t>
        <a:bodyPr/>
        <a:lstStyle/>
        <a:p>
          <a:endParaRPr lang="fr-FR"/>
        </a:p>
      </dgm:t>
    </dgm:pt>
    <dgm:pt modelId="{047A1CBF-A4C0-4D66-A159-0AC21A10FC62}" type="sibTrans" cxnId="{AFE1B3DB-71B8-4182-9E25-B60983738112}">
      <dgm:prSet/>
      <dgm:spPr/>
      <dgm:t>
        <a:bodyPr/>
        <a:lstStyle/>
        <a:p>
          <a:endParaRPr lang="fr-FR"/>
        </a:p>
      </dgm:t>
    </dgm:pt>
    <dgm:pt modelId="{286BBCA1-F4CD-4835-BC7B-87BF327B1056}">
      <dgm:prSet/>
      <dgm:spPr/>
      <dgm:t>
        <a:bodyPr/>
        <a:lstStyle/>
        <a:p>
          <a:pPr>
            <a:buFont typeface="Arial" panose="020B0604020202020204" pitchFamily="34" charset="0"/>
            <a:buChar char="•"/>
          </a:pPr>
          <a:r>
            <a:rPr lang="fr-FR" b="0" i="0"/>
            <a:t>Projets </a:t>
          </a:r>
          <a:r>
            <a:rPr lang="fr-FR" b="0" i="0" err="1"/>
            <a:t>co-construits</a:t>
          </a:r>
          <a:r>
            <a:rPr lang="fr-FR" b="0" i="0"/>
            <a:t> (ex : PRIMED pour les bidonvilles).</a:t>
          </a:r>
        </a:p>
      </dgm:t>
    </dgm:pt>
    <dgm:pt modelId="{3D473A62-245B-47AF-BEAF-CC4BC69DA672}" type="parTrans" cxnId="{1CB313FF-F984-4270-8D8D-11A79C6F8EB8}">
      <dgm:prSet/>
      <dgm:spPr/>
      <dgm:t>
        <a:bodyPr/>
        <a:lstStyle/>
        <a:p>
          <a:endParaRPr lang="fr-FR"/>
        </a:p>
      </dgm:t>
    </dgm:pt>
    <dgm:pt modelId="{196B0A5F-30EB-46E9-87BA-B6FB71D5B4F6}" type="sibTrans" cxnId="{1CB313FF-F984-4270-8D8D-11A79C6F8EB8}">
      <dgm:prSet/>
      <dgm:spPr/>
      <dgm:t>
        <a:bodyPr/>
        <a:lstStyle/>
        <a:p>
          <a:endParaRPr lang="fr-FR"/>
        </a:p>
      </dgm:t>
    </dgm:pt>
    <dgm:pt modelId="{F30FD09A-C9B0-42AA-8FA9-DB2B123E2BD8}">
      <dgm:prSet/>
      <dgm:spPr>
        <a:solidFill>
          <a:schemeClr val="accent4">
            <a:lumMod val="75000"/>
          </a:schemeClr>
        </a:solidFill>
      </dgm:spPr>
      <dgm:t>
        <a:bodyPr/>
        <a:lstStyle/>
        <a:p>
          <a:pPr>
            <a:buFont typeface="Arial" panose="020B0604020202020204" pitchFamily="34" charset="0"/>
            <a:buChar char="•"/>
          </a:pPr>
          <a:r>
            <a:rPr lang="fr-FR" b="0" i="0"/>
            <a:t>Résultats</a:t>
          </a:r>
        </a:p>
      </dgm:t>
    </dgm:pt>
    <dgm:pt modelId="{C4538652-79F8-4284-8C22-597370078AF6}" type="parTrans" cxnId="{37832E7B-48AD-4885-9CD3-CC79546EB106}">
      <dgm:prSet/>
      <dgm:spPr/>
      <dgm:t>
        <a:bodyPr/>
        <a:lstStyle/>
        <a:p>
          <a:endParaRPr lang="fr-FR"/>
        </a:p>
      </dgm:t>
    </dgm:pt>
    <dgm:pt modelId="{CF7D64A1-10E9-4E98-A194-6E224E5CBF4D}" type="sibTrans" cxnId="{37832E7B-48AD-4885-9CD3-CC79546EB106}">
      <dgm:prSet/>
      <dgm:spPr/>
      <dgm:t>
        <a:bodyPr/>
        <a:lstStyle/>
        <a:p>
          <a:endParaRPr lang="fr-FR"/>
        </a:p>
      </dgm:t>
    </dgm:pt>
    <dgm:pt modelId="{0C80E0E7-6987-4D9B-AE92-E487C70535FD}">
      <dgm:prSet/>
      <dgm:spPr/>
      <dgm:t>
        <a:bodyPr/>
        <a:lstStyle/>
        <a:p>
          <a:pPr>
            <a:buFont typeface="Arial" panose="020B0604020202020204" pitchFamily="34" charset="0"/>
            <a:buChar char="•"/>
          </a:pPr>
          <a:r>
            <a:rPr lang="fr-FR" b="0" i="0"/>
            <a:t>Baisse de la violence : -90% d’homicides (2020 vs 1991) </a:t>
          </a:r>
        </a:p>
      </dgm:t>
    </dgm:pt>
    <dgm:pt modelId="{75873023-F0BA-4995-AC3D-AE56C17A65AD}" type="parTrans" cxnId="{8F157B37-2F1B-46BE-BF1D-A55C602FEE28}">
      <dgm:prSet/>
      <dgm:spPr/>
      <dgm:t>
        <a:bodyPr/>
        <a:lstStyle/>
        <a:p>
          <a:endParaRPr lang="fr-FR"/>
        </a:p>
      </dgm:t>
    </dgm:pt>
    <dgm:pt modelId="{42DE6F87-50E7-44A9-9678-ACD72F1E4135}" type="sibTrans" cxnId="{8F157B37-2F1B-46BE-BF1D-A55C602FEE28}">
      <dgm:prSet/>
      <dgm:spPr/>
      <dgm:t>
        <a:bodyPr/>
        <a:lstStyle/>
        <a:p>
          <a:endParaRPr lang="fr-FR"/>
        </a:p>
      </dgm:t>
    </dgm:pt>
    <dgm:pt modelId="{57F691CA-3E97-4983-BD1C-89678599031D}">
      <dgm:prSet/>
      <dgm:spPr/>
      <dgm:t>
        <a:bodyPr/>
        <a:lstStyle/>
        <a:p>
          <a:pPr>
            <a:buFont typeface="Arial" panose="020B0604020202020204" pitchFamily="34" charset="0"/>
            <a:buChar char="•"/>
          </a:pPr>
          <a:r>
            <a:rPr lang="fr-FR" b="0" i="0"/>
            <a:t>Reconnaissance mondiale : « Ville la plus innovante »</a:t>
          </a:r>
        </a:p>
      </dgm:t>
    </dgm:pt>
    <dgm:pt modelId="{967CA26F-0079-42BD-B409-67143EDF6974}" type="parTrans" cxnId="{0D9C739C-1CDB-43A5-9725-8F7373432CC3}">
      <dgm:prSet/>
      <dgm:spPr/>
      <dgm:t>
        <a:bodyPr/>
        <a:lstStyle/>
        <a:p>
          <a:endParaRPr lang="fr-FR"/>
        </a:p>
      </dgm:t>
    </dgm:pt>
    <dgm:pt modelId="{BCE55734-3351-4C5C-A72D-08FD03685F79}" type="sibTrans" cxnId="{0D9C739C-1CDB-43A5-9725-8F7373432CC3}">
      <dgm:prSet/>
      <dgm:spPr/>
      <dgm:t>
        <a:bodyPr/>
        <a:lstStyle/>
        <a:p>
          <a:endParaRPr lang="fr-FR"/>
        </a:p>
      </dgm:t>
    </dgm:pt>
    <dgm:pt modelId="{42C82922-C79E-482F-A062-A73528526C55}">
      <dgm:prSet/>
      <dgm:spPr>
        <a:solidFill>
          <a:schemeClr val="accent4">
            <a:lumMod val="75000"/>
          </a:schemeClr>
        </a:solidFill>
      </dgm:spPr>
      <dgm:t>
        <a:bodyPr/>
        <a:lstStyle/>
        <a:p>
          <a:pPr>
            <a:buFont typeface="Arial" panose="020B0604020202020204" pitchFamily="34" charset="0"/>
            <a:buChar char="•"/>
          </a:pPr>
          <a:r>
            <a:rPr lang="fr-FR" b="0" i="0"/>
            <a:t>Défis</a:t>
          </a:r>
        </a:p>
      </dgm:t>
    </dgm:pt>
    <dgm:pt modelId="{2A06A126-64F1-436D-9C79-12B83B42E8F7}" type="parTrans" cxnId="{3BF48C48-0B7C-499B-8249-ECDBBF67AA32}">
      <dgm:prSet/>
      <dgm:spPr/>
      <dgm:t>
        <a:bodyPr/>
        <a:lstStyle/>
        <a:p>
          <a:endParaRPr lang="fr-FR"/>
        </a:p>
      </dgm:t>
    </dgm:pt>
    <dgm:pt modelId="{4F94386C-9719-4EB7-AB92-3EE9BC5A9CF2}" type="sibTrans" cxnId="{3BF48C48-0B7C-499B-8249-ECDBBF67AA32}">
      <dgm:prSet/>
      <dgm:spPr/>
      <dgm:t>
        <a:bodyPr/>
        <a:lstStyle/>
        <a:p>
          <a:endParaRPr lang="fr-FR"/>
        </a:p>
      </dgm:t>
    </dgm:pt>
    <dgm:pt modelId="{D5E82351-D4B9-4573-8A9A-1587C06E0EF7}">
      <dgm:prSet/>
      <dgm:spPr/>
      <dgm:t>
        <a:bodyPr/>
        <a:lstStyle/>
        <a:p>
          <a:pPr>
            <a:buFont typeface="Arial" panose="020B0604020202020204" pitchFamily="34" charset="0"/>
            <a:buChar char="•"/>
          </a:pPr>
          <a:r>
            <a:rPr lang="fr-FR" b="0" i="0"/>
            <a:t>Inégalités persistantes (Gini élevé) </a:t>
          </a:r>
        </a:p>
      </dgm:t>
    </dgm:pt>
    <dgm:pt modelId="{8910EA86-221E-43E8-91FA-E16E39611755}" type="parTrans" cxnId="{DD4F9863-06C9-4A88-83D2-4E5E174A9FB3}">
      <dgm:prSet/>
      <dgm:spPr/>
      <dgm:t>
        <a:bodyPr/>
        <a:lstStyle/>
        <a:p>
          <a:endParaRPr lang="fr-FR"/>
        </a:p>
      </dgm:t>
    </dgm:pt>
    <dgm:pt modelId="{1BFE1F60-6DA8-443F-9912-F1E0787FF227}" type="sibTrans" cxnId="{DD4F9863-06C9-4A88-83D2-4E5E174A9FB3}">
      <dgm:prSet/>
      <dgm:spPr/>
      <dgm:t>
        <a:bodyPr/>
        <a:lstStyle/>
        <a:p>
          <a:endParaRPr lang="fr-FR"/>
        </a:p>
      </dgm:t>
    </dgm:pt>
    <dgm:pt modelId="{891787FD-3137-4012-B1DF-95AB5B01ADB1}">
      <dgm:prSet/>
      <dgm:spPr/>
      <dgm:t>
        <a:bodyPr/>
        <a:lstStyle/>
        <a:p>
          <a:pPr>
            <a:buFont typeface="Arial" panose="020B0604020202020204" pitchFamily="34" charset="0"/>
            <a:buChar char="•"/>
          </a:pPr>
          <a:r>
            <a:rPr lang="fr-FR" b="0" i="0"/>
            <a:t>Pression touristique sur les quartiers pauvres </a:t>
          </a:r>
        </a:p>
      </dgm:t>
    </dgm:pt>
    <dgm:pt modelId="{9DE9B7DC-9F87-4A46-ACD9-E4A64B9D02F6}" type="parTrans" cxnId="{F291C740-4CF4-463C-B919-7C104CA61C1E}">
      <dgm:prSet/>
      <dgm:spPr/>
      <dgm:t>
        <a:bodyPr/>
        <a:lstStyle/>
        <a:p>
          <a:endParaRPr lang="fr-FR"/>
        </a:p>
      </dgm:t>
    </dgm:pt>
    <dgm:pt modelId="{D1CFA654-7B75-4322-BE52-1F4764CE2A07}" type="sibTrans" cxnId="{F291C740-4CF4-463C-B919-7C104CA61C1E}">
      <dgm:prSet/>
      <dgm:spPr/>
      <dgm:t>
        <a:bodyPr/>
        <a:lstStyle/>
        <a:p>
          <a:endParaRPr lang="fr-FR"/>
        </a:p>
      </dgm:t>
    </dgm:pt>
    <dgm:pt modelId="{A6C53F0D-5AE3-4F2A-94D2-4288F6E3C451}" type="pres">
      <dgm:prSet presAssocID="{CD7CB078-89EC-4145-9BAE-824AA05D9856}" presName="linear" presStyleCnt="0">
        <dgm:presLayoutVars>
          <dgm:animLvl val="lvl"/>
          <dgm:resizeHandles val="exact"/>
        </dgm:presLayoutVars>
      </dgm:prSet>
      <dgm:spPr/>
    </dgm:pt>
    <dgm:pt modelId="{F4EB0669-8600-475C-BD0F-8F70A6FFB54C}" type="pres">
      <dgm:prSet presAssocID="{63A09D15-269D-4750-9989-0B7116B2A269}" presName="parentText" presStyleLbl="node1" presStyleIdx="0" presStyleCnt="4">
        <dgm:presLayoutVars>
          <dgm:chMax val="0"/>
          <dgm:bulletEnabled val="1"/>
        </dgm:presLayoutVars>
      </dgm:prSet>
      <dgm:spPr/>
    </dgm:pt>
    <dgm:pt modelId="{8CBED582-678B-4DC2-89D8-94F032C3F828}" type="pres">
      <dgm:prSet presAssocID="{63A09D15-269D-4750-9989-0B7116B2A269}" presName="childText" presStyleLbl="revTx" presStyleIdx="0" presStyleCnt="4">
        <dgm:presLayoutVars>
          <dgm:bulletEnabled val="1"/>
        </dgm:presLayoutVars>
      </dgm:prSet>
      <dgm:spPr/>
    </dgm:pt>
    <dgm:pt modelId="{B0932B9E-6ED4-4DA5-9C12-CA1CD7EBD6D0}" type="pres">
      <dgm:prSet presAssocID="{FD8CF39D-D624-468A-A3BF-A3B6010DFE92}" presName="parentText" presStyleLbl="node1" presStyleIdx="1" presStyleCnt="4">
        <dgm:presLayoutVars>
          <dgm:chMax val="0"/>
          <dgm:bulletEnabled val="1"/>
        </dgm:presLayoutVars>
      </dgm:prSet>
      <dgm:spPr/>
    </dgm:pt>
    <dgm:pt modelId="{61AB28DA-F070-4F29-A545-6E06DB9ED9EA}" type="pres">
      <dgm:prSet presAssocID="{FD8CF39D-D624-468A-A3BF-A3B6010DFE92}" presName="childText" presStyleLbl="revTx" presStyleIdx="1" presStyleCnt="4">
        <dgm:presLayoutVars>
          <dgm:bulletEnabled val="1"/>
        </dgm:presLayoutVars>
      </dgm:prSet>
      <dgm:spPr/>
    </dgm:pt>
    <dgm:pt modelId="{876CA12A-6496-43C1-BF8B-644A0E7301D1}" type="pres">
      <dgm:prSet presAssocID="{F30FD09A-C9B0-42AA-8FA9-DB2B123E2BD8}" presName="parentText" presStyleLbl="node1" presStyleIdx="2" presStyleCnt="4">
        <dgm:presLayoutVars>
          <dgm:chMax val="0"/>
          <dgm:bulletEnabled val="1"/>
        </dgm:presLayoutVars>
      </dgm:prSet>
      <dgm:spPr/>
    </dgm:pt>
    <dgm:pt modelId="{8CD2714C-96BF-4DE6-A07A-01234BAA0AE8}" type="pres">
      <dgm:prSet presAssocID="{F30FD09A-C9B0-42AA-8FA9-DB2B123E2BD8}" presName="childText" presStyleLbl="revTx" presStyleIdx="2" presStyleCnt="4">
        <dgm:presLayoutVars>
          <dgm:bulletEnabled val="1"/>
        </dgm:presLayoutVars>
      </dgm:prSet>
      <dgm:spPr/>
    </dgm:pt>
    <dgm:pt modelId="{DD3DF1F2-2CDE-4018-88EB-3085FA6E6392}" type="pres">
      <dgm:prSet presAssocID="{42C82922-C79E-482F-A062-A73528526C55}" presName="parentText" presStyleLbl="node1" presStyleIdx="3" presStyleCnt="4">
        <dgm:presLayoutVars>
          <dgm:chMax val="0"/>
          <dgm:bulletEnabled val="1"/>
        </dgm:presLayoutVars>
      </dgm:prSet>
      <dgm:spPr/>
    </dgm:pt>
    <dgm:pt modelId="{DA3E88B9-4009-42A3-98CD-23923247858B}" type="pres">
      <dgm:prSet presAssocID="{42C82922-C79E-482F-A062-A73528526C55}" presName="childText" presStyleLbl="revTx" presStyleIdx="3" presStyleCnt="4">
        <dgm:presLayoutVars>
          <dgm:bulletEnabled val="1"/>
        </dgm:presLayoutVars>
      </dgm:prSet>
      <dgm:spPr/>
    </dgm:pt>
  </dgm:ptLst>
  <dgm:cxnLst>
    <dgm:cxn modelId="{D6E2EF03-56C9-4E41-8FBC-C60C24E1AD02}" type="presOf" srcId="{891787FD-3137-4012-B1DF-95AB5B01ADB1}" destId="{DA3E88B9-4009-42A3-98CD-23923247858B}" srcOrd="0" destOrd="1" presId="urn:microsoft.com/office/officeart/2005/8/layout/vList2"/>
    <dgm:cxn modelId="{7A803E0C-DD82-4C9A-9FED-F6E985D90778}" srcId="{63A09D15-269D-4750-9989-0B7116B2A269}" destId="{1E6CA000-D055-4F02-81C7-C81B4DDF887F}" srcOrd="0" destOrd="0" parTransId="{11A7E53B-C923-4D4B-8383-A6B1A715F139}" sibTransId="{D95EA3F0-CC72-4A87-A385-BEB590A82EE8}"/>
    <dgm:cxn modelId="{330F872F-4CA4-4506-91B4-E3EAAC6A5348}" type="presOf" srcId="{CD7CB078-89EC-4145-9BAE-824AA05D9856}" destId="{A6C53F0D-5AE3-4F2A-94D2-4288F6E3C451}" srcOrd="0" destOrd="0" presId="urn:microsoft.com/office/officeart/2005/8/layout/vList2"/>
    <dgm:cxn modelId="{8F157B37-2F1B-46BE-BF1D-A55C602FEE28}" srcId="{F30FD09A-C9B0-42AA-8FA9-DB2B123E2BD8}" destId="{0C80E0E7-6987-4D9B-AE92-E487C70535FD}" srcOrd="0" destOrd="0" parTransId="{75873023-F0BA-4995-AC3D-AE56C17A65AD}" sibTransId="{42DE6F87-50E7-44A9-9678-ACD72F1E4135}"/>
    <dgm:cxn modelId="{7CA2F83D-836E-4A47-9A89-C1AF90D31C66}" srcId="{FD8CF39D-D624-468A-A3BF-A3B6010DFE92}" destId="{96460FAA-9111-4B8B-81AA-234A00154E93}" srcOrd="1" destOrd="0" parTransId="{B645BDEC-B4CB-4F59-BE63-3298F8DEF949}" sibTransId="{D034F056-91FE-4EAB-8C34-828AD5656D5A}"/>
    <dgm:cxn modelId="{F1CFE33F-DD18-4BCD-80A7-231C37F4EE1A}" srcId="{CD7CB078-89EC-4145-9BAE-824AA05D9856}" destId="{FD8CF39D-D624-468A-A3BF-A3B6010DFE92}" srcOrd="1" destOrd="0" parTransId="{EDBB9371-7AA0-43AD-938F-7EFD378317A5}" sibTransId="{C30F6A7F-E0CB-4590-BA8C-EA9840C4CF2B}"/>
    <dgm:cxn modelId="{F291C740-4CF4-463C-B919-7C104CA61C1E}" srcId="{42C82922-C79E-482F-A062-A73528526C55}" destId="{891787FD-3137-4012-B1DF-95AB5B01ADB1}" srcOrd="1" destOrd="0" parTransId="{9DE9B7DC-9F87-4A46-ACD9-E4A64B9D02F6}" sibTransId="{D1CFA654-7B75-4322-BE52-1F4764CE2A07}"/>
    <dgm:cxn modelId="{ACE9BF5B-0129-4959-8972-0702C3005515}" type="presOf" srcId="{D5E82351-D4B9-4573-8A9A-1587C06E0EF7}" destId="{DA3E88B9-4009-42A3-98CD-23923247858B}" srcOrd="0" destOrd="0" presId="urn:microsoft.com/office/officeart/2005/8/layout/vList2"/>
    <dgm:cxn modelId="{F22CC95C-B65C-49FC-B266-663B8C2D25BD}" type="presOf" srcId="{4C54618C-C86A-4EB6-9640-F05FD4CD370E}" destId="{61AB28DA-F070-4F29-A545-6E06DB9ED9EA}" srcOrd="0" destOrd="2" presId="urn:microsoft.com/office/officeart/2005/8/layout/vList2"/>
    <dgm:cxn modelId="{FEA9975D-D2B2-4D3D-8E5B-40C0494D5F4F}" srcId="{63A09D15-269D-4750-9989-0B7116B2A269}" destId="{88AFF875-DD62-4002-AF96-C311DA6A9098}" srcOrd="1" destOrd="0" parTransId="{F9889040-FFEC-4766-8CD1-8D83A1C313A6}" sibTransId="{10219D22-5320-4ECF-B482-B2A6DA698205}"/>
    <dgm:cxn modelId="{DD4F9863-06C9-4A88-83D2-4E5E174A9FB3}" srcId="{42C82922-C79E-482F-A062-A73528526C55}" destId="{D5E82351-D4B9-4573-8A9A-1587C06E0EF7}" srcOrd="0" destOrd="0" parTransId="{8910EA86-221E-43E8-91FA-E16E39611755}" sibTransId="{1BFE1F60-6DA8-443F-9912-F1E0787FF227}"/>
    <dgm:cxn modelId="{702C5445-1CE7-4EE9-ACF3-A4C955181484}" srcId="{63A09D15-269D-4750-9989-0B7116B2A269}" destId="{8A116731-7029-4326-8312-E867D88DE85B}" srcOrd="2" destOrd="0" parTransId="{14827151-EB01-459D-8C09-07BBD625E140}" sibTransId="{D6813376-26E8-4AF7-8B15-56A5CE571B37}"/>
    <dgm:cxn modelId="{3BF48C48-0B7C-499B-8249-ECDBBF67AA32}" srcId="{CD7CB078-89EC-4145-9BAE-824AA05D9856}" destId="{42C82922-C79E-482F-A062-A73528526C55}" srcOrd="3" destOrd="0" parTransId="{2A06A126-64F1-436D-9C79-12B83B42E8F7}" sibTransId="{4F94386C-9719-4EB7-AB92-3EE9BC5A9CF2}"/>
    <dgm:cxn modelId="{CBE2206B-F7DC-4813-99E8-01CCB9BD435B}" type="presOf" srcId="{0C80E0E7-6987-4D9B-AE92-E487C70535FD}" destId="{8CD2714C-96BF-4DE6-A07A-01234BAA0AE8}" srcOrd="0" destOrd="0" presId="urn:microsoft.com/office/officeart/2005/8/layout/vList2"/>
    <dgm:cxn modelId="{65F4664E-448C-47E7-82D8-A814C85A07B4}" type="presOf" srcId="{E61877C0-0F2D-458E-A3D7-92FAA3265FFB}" destId="{61AB28DA-F070-4F29-A545-6E06DB9ED9EA}" srcOrd="0" destOrd="1" presId="urn:microsoft.com/office/officeart/2005/8/layout/vList2"/>
    <dgm:cxn modelId="{B4AEF152-324A-4221-A499-0E9701046BA9}" srcId="{CD7CB078-89EC-4145-9BAE-824AA05D9856}" destId="{63A09D15-269D-4750-9989-0B7116B2A269}" srcOrd="0" destOrd="0" parTransId="{F2611B74-4CF2-413D-BA57-C1D515836B6D}" sibTransId="{FCA17E4F-2CE4-455A-91E2-ED73BD13B490}"/>
    <dgm:cxn modelId="{9CA8A873-84FB-49E5-87E8-1DBF722A8BDB}" type="presOf" srcId="{8A116731-7029-4326-8312-E867D88DE85B}" destId="{8CBED582-678B-4DC2-89D8-94F032C3F828}" srcOrd="0" destOrd="2" presId="urn:microsoft.com/office/officeart/2005/8/layout/vList2"/>
    <dgm:cxn modelId="{5DFB7475-B67B-46CD-A46E-7D92E3F02FB0}" type="presOf" srcId="{1E6CA000-D055-4F02-81C7-C81B4DDF887F}" destId="{8CBED582-678B-4DC2-89D8-94F032C3F828}" srcOrd="0" destOrd="0" presId="urn:microsoft.com/office/officeart/2005/8/layout/vList2"/>
    <dgm:cxn modelId="{37832E7B-48AD-4885-9CD3-CC79546EB106}" srcId="{CD7CB078-89EC-4145-9BAE-824AA05D9856}" destId="{F30FD09A-C9B0-42AA-8FA9-DB2B123E2BD8}" srcOrd="2" destOrd="0" parTransId="{C4538652-79F8-4284-8C22-597370078AF6}" sibTransId="{CF7D64A1-10E9-4E98-A194-6E224E5CBF4D}"/>
    <dgm:cxn modelId="{48AF6F83-82FB-4F53-8CD4-2B56599F1993}" type="presOf" srcId="{63A09D15-269D-4750-9989-0B7116B2A269}" destId="{F4EB0669-8600-475C-BD0F-8F70A6FFB54C}" srcOrd="0" destOrd="0" presId="urn:microsoft.com/office/officeart/2005/8/layout/vList2"/>
    <dgm:cxn modelId="{B136608D-3B4A-4DBC-9C4D-4CDEFAF879F6}" srcId="{FD8CF39D-D624-468A-A3BF-A3B6010DFE92}" destId="{C6C13A26-F43F-4115-95A4-BA8452810C84}" srcOrd="0" destOrd="0" parTransId="{66FC95D9-B566-4BE7-B502-2A4103F1E507}" sibTransId="{DC4A1E53-8BD6-4D37-B3D7-2A40D8879F66}"/>
    <dgm:cxn modelId="{DFD0DA93-BEFD-4D45-BCDD-2A8ACF37720E}" type="presOf" srcId="{42C82922-C79E-482F-A062-A73528526C55}" destId="{DD3DF1F2-2CDE-4018-88EB-3085FA6E6392}" srcOrd="0" destOrd="0" presId="urn:microsoft.com/office/officeart/2005/8/layout/vList2"/>
    <dgm:cxn modelId="{C258BC94-02C2-4463-9DBC-27D725799CA4}" type="presOf" srcId="{88AFF875-DD62-4002-AF96-C311DA6A9098}" destId="{8CBED582-678B-4DC2-89D8-94F032C3F828}" srcOrd="0" destOrd="1" presId="urn:microsoft.com/office/officeart/2005/8/layout/vList2"/>
    <dgm:cxn modelId="{71B9D594-315A-49C3-844B-D8C840B6AEC0}" srcId="{C6C13A26-F43F-4115-95A4-BA8452810C84}" destId="{4C54618C-C86A-4EB6-9640-F05FD4CD370E}" srcOrd="1" destOrd="0" parTransId="{07903CBF-7C09-4836-846D-A77806D014F5}" sibTransId="{85A33A33-8DB8-4153-8AE3-2514692A23A8}"/>
    <dgm:cxn modelId="{0D9C739C-1CDB-43A5-9725-8F7373432CC3}" srcId="{F30FD09A-C9B0-42AA-8FA9-DB2B123E2BD8}" destId="{57F691CA-3E97-4983-BD1C-89678599031D}" srcOrd="1" destOrd="0" parTransId="{967CA26F-0079-42BD-B409-67143EDF6974}" sibTransId="{BCE55734-3351-4C5C-A72D-08FD03685F79}"/>
    <dgm:cxn modelId="{1C6C379D-0AE7-4C25-A511-5FD46C07521E}" type="presOf" srcId="{FD8CF39D-D624-468A-A3BF-A3B6010DFE92}" destId="{B0932B9E-6ED4-4DA5-9C12-CA1CD7EBD6D0}" srcOrd="0" destOrd="0" presId="urn:microsoft.com/office/officeart/2005/8/layout/vList2"/>
    <dgm:cxn modelId="{5592939F-4E1B-4F2A-887F-46535DF8DB04}" srcId="{C6C13A26-F43F-4115-95A4-BA8452810C84}" destId="{7D15DE60-2BD1-408C-931A-C25ECCA55D5B}" srcOrd="2" destOrd="0" parTransId="{EA8A01AE-ED67-4A7F-A089-7A492866C2C7}" sibTransId="{7AF01204-A322-4188-A02F-C8B274A0C368}"/>
    <dgm:cxn modelId="{69D1FEB2-833B-4CB3-951C-1A859291F413}" type="presOf" srcId="{F30FD09A-C9B0-42AA-8FA9-DB2B123E2BD8}" destId="{876CA12A-6496-43C1-BF8B-644A0E7301D1}" srcOrd="0" destOrd="0" presId="urn:microsoft.com/office/officeart/2005/8/layout/vList2"/>
    <dgm:cxn modelId="{464995B8-01D8-4F8B-AFC8-545910E94D3E}" type="presOf" srcId="{7D15DE60-2BD1-408C-931A-C25ECCA55D5B}" destId="{61AB28DA-F070-4F29-A545-6E06DB9ED9EA}" srcOrd="0" destOrd="3" presId="urn:microsoft.com/office/officeart/2005/8/layout/vList2"/>
    <dgm:cxn modelId="{0D7A9FC0-FBFB-40FC-A583-FCD014159A95}" type="presOf" srcId="{C6C13A26-F43F-4115-95A4-BA8452810C84}" destId="{61AB28DA-F070-4F29-A545-6E06DB9ED9EA}" srcOrd="0" destOrd="0" presId="urn:microsoft.com/office/officeart/2005/8/layout/vList2"/>
    <dgm:cxn modelId="{8338B5D6-7BEE-4AC8-A095-F6960FB5F876}" type="presOf" srcId="{57F691CA-3E97-4983-BD1C-89678599031D}" destId="{8CD2714C-96BF-4DE6-A07A-01234BAA0AE8}" srcOrd="0" destOrd="1" presId="urn:microsoft.com/office/officeart/2005/8/layout/vList2"/>
    <dgm:cxn modelId="{AFE1B3DB-71B8-4182-9E25-B60983738112}" srcId="{96460FAA-9111-4B8B-81AA-234A00154E93}" destId="{1CBE67D3-9E92-42D3-B90C-BA02121EC09A}" srcOrd="0" destOrd="0" parTransId="{6E56C720-7B5E-478D-B0E2-05AA715214F7}" sibTransId="{047A1CBF-A4C0-4D66-A159-0AC21A10FC62}"/>
    <dgm:cxn modelId="{AEC709DC-DF64-48B2-AD00-B2580BF197BE}" type="presOf" srcId="{96460FAA-9111-4B8B-81AA-234A00154E93}" destId="{61AB28DA-F070-4F29-A545-6E06DB9ED9EA}" srcOrd="0" destOrd="4" presId="urn:microsoft.com/office/officeart/2005/8/layout/vList2"/>
    <dgm:cxn modelId="{6F8BB2ED-FC79-477E-9F41-EC6E5D82E308}" type="presOf" srcId="{286BBCA1-F4CD-4835-BC7B-87BF327B1056}" destId="{61AB28DA-F070-4F29-A545-6E06DB9ED9EA}" srcOrd="0" destOrd="6" presId="urn:microsoft.com/office/officeart/2005/8/layout/vList2"/>
    <dgm:cxn modelId="{20AC2EEF-93FB-4A22-B433-962C1C9C06A5}" srcId="{C6C13A26-F43F-4115-95A4-BA8452810C84}" destId="{E61877C0-0F2D-458E-A3D7-92FAA3265FFB}" srcOrd="0" destOrd="0" parTransId="{740532CA-1D75-407C-91AD-6B240D2E1752}" sibTransId="{D0312757-E20D-4EAA-8C70-39229F01A9B9}"/>
    <dgm:cxn modelId="{BBD40EF2-ECB4-4D74-926B-0C4E30867F3B}" type="presOf" srcId="{1CBE67D3-9E92-42D3-B90C-BA02121EC09A}" destId="{61AB28DA-F070-4F29-A545-6E06DB9ED9EA}" srcOrd="0" destOrd="5" presId="urn:microsoft.com/office/officeart/2005/8/layout/vList2"/>
    <dgm:cxn modelId="{1CB313FF-F984-4270-8D8D-11A79C6F8EB8}" srcId="{96460FAA-9111-4B8B-81AA-234A00154E93}" destId="{286BBCA1-F4CD-4835-BC7B-87BF327B1056}" srcOrd="1" destOrd="0" parTransId="{3D473A62-245B-47AF-BEAF-CC4BC69DA672}" sibTransId="{196B0A5F-30EB-46E9-87BA-B6FB71D5B4F6}"/>
    <dgm:cxn modelId="{207F8592-3D71-4102-98B5-5942D7A2B238}" type="presParOf" srcId="{A6C53F0D-5AE3-4F2A-94D2-4288F6E3C451}" destId="{F4EB0669-8600-475C-BD0F-8F70A6FFB54C}" srcOrd="0" destOrd="0" presId="urn:microsoft.com/office/officeart/2005/8/layout/vList2"/>
    <dgm:cxn modelId="{D2D62C84-A4AF-4489-B149-C0F07DA697A9}" type="presParOf" srcId="{A6C53F0D-5AE3-4F2A-94D2-4288F6E3C451}" destId="{8CBED582-678B-4DC2-89D8-94F032C3F828}" srcOrd="1" destOrd="0" presId="urn:microsoft.com/office/officeart/2005/8/layout/vList2"/>
    <dgm:cxn modelId="{25D28111-05A5-401B-AE7B-25E0D0F69D6F}" type="presParOf" srcId="{A6C53F0D-5AE3-4F2A-94D2-4288F6E3C451}" destId="{B0932B9E-6ED4-4DA5-9C12-CA1CD7EBD6D0}" srcOrd="2" destOrd="0" presId="urn:microsoft.com/office/officeart/2005/8/layout/vList2"/>
    <dgm:cxn modelId="{82466FB0-1B2D-4CF8-B83F-E7D0AC307D3A}" type="presParOf" srcId="{A6C53F0D-5AE3-4F2A-94D2-4288F6E3C451}" destId="{61AB28DA-F070-4F29-A545-6E06DB9ED9EA}" srcOrd="3" destOrd="0" presId="urn:microsoft.com/office/officeart/2005/8/layout/vList2"/>
    <dgm:cxn modelId="{3F0DBB15-8A1F-4136-AEAF-1335B4825BEE}" type="presParOf" srcId="{A6C53F0D-5AE3-4F2A-94D2-4288F6E3C451}" destId="{876CA12A-6496-43C1-BF8B-644A0E7301D1}" srcOrd="4" destOrd="0" presId="urn:microsoft.com/office/officeart/2005/8/layout/vList2"/>
    <dgm:cxn modelId="{C9BEE8EC-F3DF-4513-8051-E14A6657D393}" type="presParOf" srcId="{A6C53F0D-5AE3-4F2A-94D2-4288F6E3C451}" destId="{8CD2714C-96BF-4DE6-A07A-01234BAA0AE8}" srcOrd="5" destOrd="0" presId="urn:microsoft.com/office/officeart/2005/8/layout/vList2"/>
    <dgm:cxn modelId="{440D7FB7-81A5-4F04-B1A0-FCD0D42A5AE2}" type="presParOf" srcId="{A6C53F0D-5AE3-4F2A-94D2-4288F6E3C451}" destId="{DD3DF1F2-2CDE-4018-88EB-3085FA6E6392}" srcOrd="6" destOrd="0" presId="urn:microsoft.com/office/officeart/2005/8/layout/vList2"/>
    <dgm:cxn modelId="{9B4A66E7-3D41-4E1A-8FD6-2BC74959D422}" type="presParOf" srcId="{A6C53F0D-5AE3-4F2A-94D2-4288F6E3C451}" destId="{DA3E88B9-4009-42A3-98CD-23923247858B}"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F91BEDE-34B1-4CDA-BE7B-19898184D52B}" type="doc">
      <dgm:prSet loTypeId="urn:microsoft.com/office/officeart/2005/8/layout/vList2" loCatId="list" qsTypeId="urn:microsoft.com/office/officeart/2005/8/quickstyle/simple1" qsCatId="simple" csTypeId="urn:microsoft.com/office/officeart/2005/8/colors/accent2_3" csCatId="accent2" phldr="1"/>
      <dgm:spPr/>
      <dgm:t>
        <a:bodyPr/>
        <a:lstStyle/>
        <a:p>
          <a:endParaRPr lang="fr-FR"/>
        </a:p>
      </dgm:t>
    </dgm:pt>
    <dgm:pt modelId="{1DC6D7A9-FEE5-4751-AE6F-DBD17E501964}">
      <dgm:prSet phldrT="[Texte]"/>
      <dgm:spPr/>
      <dgm:t>
        <a:bodyPr/>
        <a:lstStyle/>
        <a:p>
          <a:pPr>
            <a:buNone/>
          </a:pPr>
          <a:r>
            <a:rPr lang="fr-FR" b="1" u="sng"/>
            <a:t>Contexte initial : </a:t>
          </a:r>
          <a:endParaRPr lang="fr-FR"/>
        </a:p>
      </dgm:t>
    </dgm:pt>
    <dgm:pt modelId="{932CBAD5-47ED-4EAA-BE8A-C959433058B7}" type="parTrans" cxnId="{D19BB52A-BFBE-4A7D-87E6-E4C1A8140CCB}">
      <dgm:prSet/>
      <dgm:spPr/>
      <dgm:t>
        <a:bodyPr/>
        <a:lstStyle/>
        <a:p>
          <a:endParaRPr lang="fr-FR"/>
        </a:p>
      </dgm:t>
    </dgm:pt>
    <dgm:pt modelId="{3A64B8D5-3F1F-440D-ADCE-90D054D5196E}" type="sibTrans" cxnId="{D19BB52A-BFBE-4A7D-87E6-E4C1A8140CCB}">
      <dgm:prSet/>
      <dgm:spPr/>
      <dgm:t>
        <a:bodyPr/>
        <a:lstStyle/>
        <a:p>
          <a:endParaRPr lang="fr-FR"/>
        </a:p>
      </dgm:t>
    </dgm:pt>
    <dgm:pt modelId="{A7F32716-ED56-4234-8A3E-B4801E552077}">
      <dgm:prSet/>
      <dgm:spPr/>
      <dgm:t>
        <a:bodyPr/>
        <a:lstStyle/>
        <a:p>
          <a:r>
            <a:rPr lang="fr-FR"/>
            <a:t>Ancienne région d’industrie lourde (charbon, acier) </a:t>
          </a:r>
        </a:p>
      </dgm:t>
    </dgm:pt>
    <dgm:pt modelId="{05A9F0A0-705C-48E0-A39D-43A05DB1CB9B}" type="parTrans" cxnId="{98D68202-0929-4D10-BC93-683AE544263C}">
      <dgm:prSet/>
      <dgm:spPr/>
      <dgm:t>
        <a:bodyPr/>
        <a:lstStyle/>
        <a:p>
          <a:endParaRPr lang="fr-FR"/>
        </a:p>
      </dgm:t>
    </dgm:pt>
    <dgm:pt modelId="{E402FCFC-70A0-4A42-9B3E-917B6789BD6E}" type="sibTrans" cxnId="{98D68202-0929-4D10-BC93-683AE544263C}">
      <dgm:prSet/>
      <dgm:spPr/>
      <dgm:t>
        <a:bodyPr/>
        <a:lstStyle/>
        <a:p>
          <a:endParaRPr lang="fr-FR"/>
        </a:p>
      </dgm:t>
    </dgm:pt>
    <dgm:pt modelId="{528A2BF8-0484-4093-9073-7D0B3DA9C2E0}">
      <dgm:prSet/>
      <dgm:spPr/>
      <dgm:t>
        <a:bodyPr/>
        <a:lstStyle/>
        <a:p>
          <a:r>
            <a:rPr lang="fr-FR"/>
            <a:t>Déclin industriel dans les années 1980</a:t>
          </a:r>
        </a:p>
      </dgm:t>
    </dgm:pt>
    <dgm:pt modelId="{605EDBC3-2C48-4B1B-B641-6B4AA1F52AF1}" type="parTrans" cxnId="{6F6BCAFB-4536-4255-B1F2-34D22288290A}">
      <dgm:prSet/>
      <dgm:spPr/>
      <dgm:t>
        <a:bodyPr/>
        <a:lstStyle/>
        <a:p>
          <a:endParaRPr lang="fr-FR"/>
        </a:p>
      </dgm:t>
    </dgm:pt>
    <dgm:pt modelId="{F2B5E425-0D3A-4091-9380-60352A476217}" type="sibTrans" cxnId="{6F6BCAFB-4536-4255-B1F2-34D22288290A}">
      <dgm:prSet/>
      <dgm:spPr/>
      <dgm:t>
        <a:bodyPr/>
        <a:lstStyle/>
        <a:p>
          <a:endParaRPr lang="fr-FR"/>
        </a:p>
      </dgm:t>
    </dgm:pt>
    <dgm:pt modelId="{A584F487-54E7-408E-A7DF-E8E935EFA0C0}">
      <dgm:prSet/>
      <dgm:spPr/>
      <dgm:t>
        <a:bodyPr/>
        <a:lstStyle/>
        <a:p>
          <a:r>
            <a:rPr lang="fr-FR" b="1" u="sng"/>
            <a:t>Réponse collective innovante : </a:t>
          </a:r>
        </a:p>
      </dgm:t>
    </dgm:pt>
    <dgm:pt modelId="{8B767681-C354-4C23-94CE-E3554888848A}" type="parTrans" cxnId="{9B5FE8FF-C995-4A76-8327-6EE42701DE5D}">
      <dgm:prSet/>
      <dgm:spPr/>
      <dgm:t>
        <a:bodyPr/>
        <a:lstStyle/>
        <a:p>
          <a:endParaRPr lang="fr-FR"/>
        </a:p>
      </dgm:t>
    </dgm:pt>
    <dgm:pt modelId="{FA3DE662-05C9-49B7-ADFE-C751998AF57B}" type="sibTrans" cxnId="{9B5FE8FF-C995-4A76-8327-6EE42701DE5D}">
      <dgm:prSet/>
      <dgm:spPr/>
      <dgm:t>
        <a:bodyPr/>
        <a:lstStyle/>
        <a:p>
          <a:endParaRPr lang="fr-FR"/>
        </a:p>
      </dgm:t>
    </dgm:pt>
    <dgm:pt modelId="{88350428-401B-4803-95F3-85CCEBE5950B}">
      <dgm:prSet/>
      <dgm:spPr/>
      <dgm:t>
        <a:bodyPr/>
        <a:lstStyle/>
        <a:p>
          <a:r>
            <a:rPr lang="fr-FR"/>
            <a:t>Coopération entre 53 collectivités </a:t>
          </a:r>
        </a:p>
      </dgm:t>
    </dgm:pt>
    <dgm:pt modelId="{E73759CA-ADCC-4A89-899F-A325B1EDF868}" type="parTrans" cxnId="{82258271-B1E9-4A06-84C4-D3997294FC50}">
      <dgm:prSet/>
      <dgm:spPr/>
      <dgm:t>
        <a:bodyPr/>
        <a:lstStyle/>
        <a:p>
          <a:endParaRPr lang="fr-FR"/>
        </a:p>
      </dgm:t>
    </dgm:pt>
    <dgm:pt modelId="{C6122164-0455-4369-AC67-449DF7F60571}" type="sibTrans" cxnId="{82258271-B1E9-4A06-84C4-D3997294FC50}">
      <dgm:prSet/>
      <dgm:spPr/>
      <dgm:t>
        <a:bodyPr/>
        <a:lstStyle/>
        <a:p>
          <a:endParaRPr lang="fr-FR"/>
        </a:p>
      </dgm:t>
    </dgm:pt>
    <dgm:pt modelId="{150BCF56-DF37-42AE-B38B-82C88EE1849C}">
      <dgm:prSet/>
      <dgm:spPr/>
      <dgm:t>
        <a:bodyPr/>
        <a:lstStyle/>
        <a:p>
          <a:r>
            <a:rPr lang="fr-FR"/>
            <a:t>Vision commune : durabilité, culture et innovation </a:t>
          </a:r>
        </a:p>
      </dgm:t>
    </dgm:pt>
    <dgm:pt modelId="{63CCA269-0C4D-41A7-AB52-2662EF37FC26}" type="parTrans" cxnId="{AA30DA13-949A-41FE-9F4B-1756F2FC505E}">
      <dgm:prSet/>
      <dgm:spPr/>
      <dgm:t>
        <a:bodyPr/>
        <a:lstStyle/>
        <a:p>
          <a:endParaRPr lang="fr-FR"/>
        </a:p>
      </dgm:t>
    </dgm:pt>
    <dgm:pt modelId="{4FD18055-4EFE-403B-BB1B-7A8BD7B05CB2}" type="sibTrans" cxnId="{AA30DA13-949A-41FE-9F4B-1756F2FC505E}">
      <dgm:prSet/>
      <dgm:spPr/>
      <dgm:t>
        <a:bodyPr/>
        <a:lstStyle/>
        <a:p>
          <a:endParaRPr lang="fr-FR"/>
        </a:p>
      </dgm:t>
    </dgm:pt>
    <dgm:pt modelId="{010F7DE7-6D57-40DD-90E2-5679D1090BBB}">
      <dgm:prSet/>
      <dgm:spPr/>
      <dgm:t>
        <a:bodyPr/>
        <a:lstStyle/>
        <a:p>
          <a:r>
            <a:rPr lang="fr-FR" b="1" u="sng"/>
            <a:t>Instruments clé de transformation :</a:t>
          </a:r>
        </a:p>
      </dgm:t>
    </dgm:pt>
    <dgm:pt modelId="{8D2F722E-4A32-4E4C-9B04-511E4D5A6EB9}" type="parTrans" cxnId="{29E2345F-9FAF-473A-9D0B-5F3883F7C696}">
      <dgm:prSet/>
      <dgm:spPr/>
      <dgm:t>
        <a:bodyPr/>
        <a:lstStyle/>
        <a:p>
          <a:endParaRPr lang="fr-FR"/>
        </a:p>
      </dgm:t>
    </dgm:pt>
    <dgm:pt modelId="{A9D8849F-95B6-4C4B-A244-BEDCDDD7218F}" type="sibTrans" cxnId="{29E2345F-9FAF-473A-9D0B-5F3883F7C696}">
      <dgm:prSet/>
      <dgm:spPr/>
      <dgm:t>
        <a:bodyPr/>
        <a:lstStyle/>
        <a:p>
          <a:endParaRPr lang="fr-FR"/>
        </a:p>
      </dgm:t>
    </dgm:pt>
    <dgm:pt modelId="{055E647B-B9E7-4BB9-AEAD-414045337795}">
      <dgm:prSet/>
      <dgm:spPr/>
      <dgm:t>
        <a:bodyPr/>
        <a:lstStyle/>
        <a:p>
          <a:r>
            <a:rPr lang="fr-FR"/>
            <a:t>IBA Emscher Park (1989-1999) : catalyseur du renouveau</a:t>
          </a:r>
        </a:p>
      </dgm:t>
    </dgm:pt>
    <dgm:pt modelId="{AE1A2E1C-AE29-412E-A3DC-F6358FEA47E7}" type="parTrans" cxnId="{39AA7724-D1F6-44E1-B395-D917C279D5F3}">
      <dgm:prSet/>
      <dgm:spPr/>
      <dgm:t>
        <a:bodyPr/>
        <a:lstStyle/>
        <a:p>
          <a:endParaRPr lang="fr-FR"/>
        </a:p>
      </dgm:t>
    </dgm:pt>
    <dgm:pt modelId="{35023AFF-183D-439C-BC46-343A7EAEA08B}" type="sibTrans" cxnId="{39AA7724-D1F6-44E1-B395-D917C279D5F3}">
      <dgm:prSet/>
      <dgm:spPr/>
      <dgm:t>
        <a:bodyPr/>
        <a:lstStyle/>
        <a:p>
          <a:endParaRPr lang="fr-FR"/>
        </a:p>
      </dgm:t>
    </dgm:pt>
    <dgm:pt modelId="{5A17EEE4-F693-497D-8364-AA2EB55E3ECC}">
      <dgm:prSet/>
      <dgm:spPr/>
      <dgm:t>
        <a:bodyPr/>
        <a:lstStyle/>
        <a:p>
          <a:r>
            <a:rPr lang="fr-FR" err="1"/>
            <a:t>InnovationCity</a:t>
          </a:r>
          <a:r>
            <a:rPr lang="fr-FR"/>
            <a:t>, RUHR.2010, </a:t>
          </a:r>
          <a:r>
            <a:rPr lang="fr-FR" err="1"/>
            <a:t>Grüne</a:t>
          </a:r>
          <a:r>
            <a:rPr lang="fr-FR"/>
            <a:t> </a:t>
          </a:r>
          <a:r>
            <a:rPr lang="fr-FR" err="1"/>
            <a:t>Infrastruktur</a:t>
          </a:r>
          <a:r>
            <a:rPr lang="fr-FR"/>
            <a:t> Ruhr</a:t>
          </a:r>
        </a:p>
      </dgm:t>
    </dgm:pt>
    <dgm:pt modelId="{003FCB91-DCF0-4533-8EDC-09E9474DC825}" type="parTrans" cxnId="{5F7EC5B9-D2D5-45E5-A789-1B64A08AE887}">
      <dgm:prSet/>
      <dgm:spPr/>
      <dgm:t>
        <a:bodyPr/>
        <a:lstStyle/>
        <a:p>
          <a:endParaRPr lang="fr-FR"/>
        </a:p>
      </dgm:t>
    </dgm:pt>
    <dgm:pt modelId="{3FAF2D23-F084-4D05-B475-D1CB4D65E2E8}" type="sibTrans" cxnId="{5F7EC5B9-D2D5-45E5-A789-1B64A08AE887}">
      <dgm:prSet/>
      <dgm:spPr/>
      <dgm:t>
        <a:bodyPr/>
        <a:lstStyle/>
        <a:p>
          <a:endParaRPr lang="fr-FR"/>
        </a:p>
      </dgm:t>
    </dgm:pt>
    <dgm:pt modelId="{A021911F-6644-4599-9DDA-7C054A67525E}">
      <dgm:prSet/>
      <dgm:spPr/>
      <dgm:t>
        <a:bodyPr/>
        <a:lstStyle/>
        <a:p>
          <a:r>
            <a:rPr lang="fr-FR" err="1"/>
            <a:t>RuhrKunstMuseen</a:t>
          </a:r>
          <a:r>
            <a:rPr lang="fr-FR"/>
            <a:t> : réseau de 20 musées d’art dans la Ruhr</a:t>
          </a:r>
        </a:p>
      </dgm:t>
    </dgm:pt>
    <dgm:pt modelId="{81795D68-CFE5-4E4D-9280-11ADDB3F06F1}" type="parTrans" cxnId="{B7DA8129-C52A-4B46-A0E4-BEED72CC1225}">
      <dgm:prSet/>
      <dgm:spPr/>
      <dgm:t>
        <a:bodyPr/>
        <a:lstStyle/>
        <a:p>
          <a:endParaRPr lang="fr-FR"/>
        </a:p>
      </dgm:t>
    </dgm:pt>
    <dgm:pt modelId="{A80A53C8-D613-479F-B24F-A6520A1DEDEE}" type="sibTrans" cxnId="{B7DA8129-C52A-4B46-A0E4-BEED72CC1225}">
      <dgm:prSet/>
      <dgm:spPr/>
      <dgm:t>
        <a:bodyPr/>
        <a:lstStyle/>
        <a:p>
          <a:endParaRPr lang="fr-FR"/>
        </a:p>
      </dgm:t>
    </dgm:pt>
    <dgm:pt modelId="{99BD7E6A-B45E-478C-9ED8-148A2731B366}">
      <dgm:prSet/>
      <dgm:spPr/>
      <dgm:t>
        <a:bodyPr/>
        <a:lstStyle/>
        <a:p>
          <a:r>
            <a:rPr lang="fr-FR" b="1" u="sng"/>
            <a:t>Résultats majeurs:</a:t>
          </a:r>
        </a:p>
      </dgm:t>
    </dgm:pt>
    <dgm:pt modelId="{C3E206A0-3CCD-4B18-8C48-AF28C4043A93}" type="parTrans" cxnId="{974A59C7-C474-4BEB-AF01-4A5F55100BC4}">
      <dgm:prSet/>
      <dgm:spPr/>
      <dgm:t>
        <a:bodyPr/>
        <a:lstStyle/>
        <a:p>
          <a:endParaRPr lang="fr-FR"/>
        </a:p>
      </dgm:t>
    </dgm:pt>
    <dgm:pt modelId="{F96051C6-E503-42A2-AD61-2C5AD5B4E524}" type="sibTrans" cxnId="{974A59C7-C474-4BEB-AF01-4A5F55100BC4}">
      <dgm:prSet/>
      <dgm:spPr/>
      <dgm:t>
        <a:bodyPr/>
        <a:lstStyle/>
        <a:p>
          <a:endParaRPr lang="fr-FR"/>
        </a:p>
      </dgm:t>
    </dgm:pt>
    <dgm:pt modelId="{814FE8C9-A771-457B-9382-16493A24B72D}">
      <dgm:prSet/>
      <dgm:spPr/>
      <dgm:t>
        <a:bodyPr/>
        <a:lstStyle/>
        <a:p>
          <a:r>
            <a:rPr lang="fr-FR"/>
            <a:t>Dépollution, reconversion des friches </a:t>
          </a:r>
        </a:p>
      </dgm:t>
    </dgm:pt>
    <dgm:pt modelId="{05BE6E67-8FAF-4294-98E0-107310955A8A}" type="parTrans" cxnId="{595E2D20-0FCE-4CFE-B98E-07CD13DBDEAB}">
      <dgm:prSet/>
      <dgm:spPr/>
      <dgm:t>
        <a:bodyPr/>
        <a:lstStyle/>
        <a:p>
          <a:endParaRPr lang="fr-FR"/>
        </a:p>
      </dgm:t>
    </dgm:pt>
    <dgm:pt modelId="{77E5BFB0-6E2B-4458-AE73-82CDB35D27C9}" type="sibTrans" cxnId="{595E2D20-0FCE-4CFE-B98E-07CD13DBDEAB}">
      <dgm:prSet/>
      <dgm:spPr/>
      <dgm:t>
        <a:bodyPr/>
        <a:lstStyle/>
        <a:p>
          <a:endParaRPr lang="fr-FR"/>
        </a:p>
      </dgm:t>
    </dgm:pt>
    <dgm:pt modelId="{CA0A796E-93AB-4986-AFCE-33C9DBE27CEB}">
      <dgm:prSet/>
      <dgm:spPr/>
      <dgm:t>
        <a:bodyPr/>
        <a:lstStyle/>
        <a:p>
          <a:r>
            <a:rPr lang="fr-FR"/>
            <a:t>Création de parcs, pistes cyclabes, musées</a:t>
          </a:r>
        </a:p>
      </dgm:t>
    </dgm:pt>
    <dgm:pt modelId="{CB8258AF-9188-4D9F-8957-0AECFED2D5D6}" type="parTrans" cxnId="{982B64F8-263A-474F-AA3A-E8EFED6F18AC}">
      <dgm:prSet/>
      <dgm:spPr/>
      <dgm:t>
        <a:bodyPr/>
        <a:lstStyle/>
        <a:p>
          <a:endParaRPr lang="fr-FR"/>
        </a:p>
      </dgm:t>
    </dgm:pt>
    <dgm:pt modelId="{29589020-6660-4800-B537-69896B4E5E8C}" type="sibTrans" cxnId="{982B64F8-263A-474F-AA3A-E8EFED6F18AC}">
      <dgm:prSet/>
      <dgm:spPr/>
      <dgm:t>
        <a:bodyPr/>
        <a:lstStyle/>
        <a:p>
          <a:endParaRPr lang="fr-FR"/>
        </a:p>
      </dgm:t>
    </dgm:pt>
    <dgm:pt modelId="{B17FF04D-0D24-4B33-BBD1-48C7BA841809}" type="pres">
      <dgm:prSet presAssocID="{9F91BEDE-34B1-4CDA-BE7B-19898184D52B}" presName="linear" presStyleCnt="0">
        <dgm:presLayoutVars>
          <dgm:animLvl val="lvl"/>
          <dgm:resizeHandles val="exact"/>
        </dgm:presLayoutVars>
      </dgm:prSet>
      <dgm:spPr/>
    </dgm:pt>
    <dgm:pt modelId="{531E1D59-E1FD-4366-9B3B-E6A50DE597E9}" type="pres">
      <dgm:prSet presAssocID="{1DC6D7A9-FEE5-4751-AE6F-DBD17E501964}" presName="parentText" presStyleLbl="node1" presStyleIdx="0" presStyleCnt="4">
        <dgm:presLayoutVars>
          <dgm:chMax val="0"/>
          <dgm:bulletEnabled val="1"/>
        </dgm:presLayoutVars>
      </dgm:prSet>
      <dgm:spPr/>
    </dgm:pt>
    <dgm:pt modelId="{4080076C-FCFE-4E0F-9E82-4F50D592FC1E}" type="pres">
      <dgm:prSet presAssocID="{1DC6D7A9-FEE5-4751-AE6F-DBD17E501964}" presName="childText" presStyleLbl="revTx" presStyleIdx="0" presStyleCnt="4">
        <dgm:presLayoutVars>
          <dgm:bulletEnabled val="1"/>
        </dgm:presLayoutVars>
      </dgm:prSet>
      <dgm:spPr/>
    </dgm:pt>
    <dgm:pt modelId="{B77F8E80-26FF-46CD-AD70-F65C5FC71448}" type="pres">
      <dgm:prSet presAssocID="{A584F487-54E7-408E-A7DF-E8E935EFA0C0}" presName="parentText" presStyleLbl="node1" presStyleIdx="1" presStyleCnt="4">
        <dgm:presLayoutVars>
          <dgm:chMax val="0"/>
          <dgm:bulletEnabled val="1"/>
        </dgm:presLayoutVars>
      </dgm:prSet>
      <dgm:spPr/>
    </dgm:pt>
    <dgm:pt modelId="{FA968411-A3F1-402F-A542-B9E9D30BE225}" type="pres">
      <dgm:prSet presAssocID="{A584F487-54E7-408E-A7DF-E8E935EFA0C0}" presName="childText" presStyleLbl="revTx" presStyleIdx="1" presStyleCnt="4">
        <dgm:presLayoutVars>
          <dgm:bulletEnabled val="1"/>
        </dgm:presLayoutVars>
      </dgm:prSet>
      <dgm:spPr/>
    </dgm:pt>
    <dgm:pt modelId="{12DBE67A-9C25-4AEE-AFCE-24848B073EC6}" type="pres">
      <dgm:prSet presAssocID="{010F7DE7-6D57-40DD-90E2-5679D1090BBB}" presName="parentText" presStyleLbl="node1" presStyleIdx="2" presStyleCnt="4">
        <dgm:presLayoutVars>
          <dgm:chMax val="0"/>
          <dgm:bulletEnabled val="1"/>
        </dgm:presLayoutVars>
      </dgm:prSet>
      <dgm:spPr/>
    </dgm:pt>
    <dgm:pt modelId="{307AB5F5-45BD-43E8-90A4-87C294E647B4}" type="pres">
      <dgm:prSet presAssocID="{010F7DE7-6D57-40DD-90E2-5679D1090BBB}" presName="childText" presStyleLbl="revTx" presStyleIdx="2" presStyleCnt="4">
        <dgm:presLayoutVars>
          <dgm:bulletEnabled val="1"/>
        </dgm:presLayoutVars>
      </dgm:prSet>
      <dgm:spPr/>
    </dgm:pt>
    <dgm:pt modelId="{310CA0B2-061E-490B-BCAD-F4BDEA8D8F63}" type="pres">
      <dgm:prSet presAssocID="{99BD7E6A-B45E-478C-9ED8-148A2731B366}" presName="parentText" presStyleLbl="node1" presStyleIdx="3" presStyleCnt="4">
        <dgm:presLayoutVars>
          <dgm:chMax val="0"/>
          <dgm:bulletEnabled val="1"/>
        </dgm:presLayoutVars>
      </dgm:prSet>
      <dgm:spPr/>
    </dgm:pt>
    <dgm:pt modelId="{AEBF8F4A-A3BA-491D-B138-8409BFEA0B8A}" type="pres">
      <dgm:prSet presAssocID="{99BD7E6A-B45E-478C-9ED8-148A2731B366}" presName="childText" presStyleLbl="revTx" presStyleIdx="3" presStyleCnt="4">
        <dgm:presLayoutVars>
          <dgm:bulletEnabled val="1"/>
        </dgm:presLayoutVars>
      </dgm:prSet>
      <dgm:spPr/>
    </dgm:pt>
  </dgm:ptLst>
  <dgm:cxnLst>
    <dgm:cxn modelId="{98D68202-0929-4D10-BC93-683AE544263C}" srcId="{1DC6D7A9-FEE5-4751-AE6F-DBD17E501964}" destId="{A7F32716-ED56-4234-8A3E-B4801E552077}" srcOrd="0" destOrd="0" parTransId="{05A9F0A0-705C-48E0-A39D-43A05DB1CB9B}" sibTransId="{E402FCFC-70A0-4A42-9B3E-917B6789BD6E}"/>
    <dgm:cxn modelId="{E8128010-5454-42B5-A427-85D797374835}" type="presOf" srcId="{CA0A796E-93AB-4986-AFCE-33C9DBE27CEB}" destId="{AEBF8F4A-A3BA-491D-B138-8409BFEA0B8A}" srcOrd="0" destOrd="1" presId="urn:microsoft.com/office/officeart/2005/8/layout/vList2"/>
    <dgm:cxn modelId="{AA30DA13-949A-41FE-9F4B-1756F2FC505E}" srcId="{A584F487-54E7-408E-A7DF-E8E935EFA0C0}" destId="{150BCF56-DF37-42AE-B38B-82C88EE1849C}" srcOrd="1" destOrd="0" parTransId="{63CCA269-0C4D-41A7-AB52-2662EF37FC26}" sibTransId="{4FD18055-4EFE-403B-BB1B-7A8BD7B05CB2}"/>
    <dgm:cxn modelId="{48562619-0CA0-4183-B183-A95B30E1490E}" type="presOf" srcId="{5A17EEE4-F693-497D-8364-AA2EB55E3ECC}" destId="{307AB5F5-45BD-43E8-90A4-87C294E647B4}" srcOrd="0" destOrd="1" presId="urn:microsoft.com/office/officeart/2005/8/layout/vList2"/>
    <dgm:cxn modelId="{39844C1A-AD2F-4752-B88F-F83AA3D6806C}" type="presOf" srcId="{1DC6D7A9-FEE5-4751-AE6F-DBD17E501964}" destId="{531E1D59-E1FD-4366-9B3B-E6A50DE597E9}" srcOrd="0" destOrd="0" presId="urn:microsoft.com/office/officeart/2005/8/layout/vList2"/>
    <dgm:cxn modelId="{595E2D20-0FCE-4CFE-B98E-07CD13DBDEAB}" srcId="{99BD7E6A-B45E-478C-9ED8-148A2731B366}" destId="{814FE8C9-A771-457B-9382-16493A24B72D}" srcOrd="0" destOrd="0" parTransId="{05BE6E67-8FAF-4294-98E0-107310955A8A}" sibTransId="{77E5BFB0-6E2B-4458-AE73-82CDB35D27C9}"/>
    <dgm:cxn modelId="{39AA7724-D1F6-44E1-B395-D917C279D5F3}" srcId="{010F7DE7-6D57-40DD-90E2-5679D1090BBB}" destId="{055E647B-B9E7-4BB9-AEAD-414045337795}" srcOrd="0" destOrd="0" parTransId="{AE1A2E1C-AE29-412E-A3DC-F6358FEA47E7}" sibTransId="{35023AFF-183D-439C-BC46-343A7EAEA08B}"/>
    <dgm:cxn modelId="{B7DA8129-C52A-4B46-A0E4-BEED72CC1225}" srcId="{010F7DE7-6D57-40DD-90E2-5679D1090BBB}" destId="{A021911F-6644-4599-9DDA-7C054A67525E}" srcOrd="2" destOrd="0" parTransId="{81795D68-CFE5-4E4D-9280-11ADDB3F06F1}" sibTransId="{A80A53C8-D613-479F-B24F-A6520A1DEDEE}"/>
    <dgm:cxn modelId="{D19BB52A-BFBE-4A7D-87E6-E4C1A8140CCB}" srcId="{9F91BEDE-34B1-4CDA-BE7B-19898184D52B}" destId="{1DC6D7A9-FEE5-4751-AE6F-DBD17E501964}" srcOrd="0" destOrd="0" parTransId="{932CBAD5-47ED-4EAA-BE8A-C959433058B7}" sibTransId="{3A64B8D5-3F1F-440D-ADCE-90D054D5196E}"/>
    <dgm:cxn modelId="{29E2345F-9FAF-473A-9D0B-5F3883F7C696}" srcId="{9F91BEDE-34B1-4CDA-BE7B-19898184D52B}" destId="{010F7DE7-6D57-40DD-90E2-5679D1090BBB}" srcOrd="2" destOrd="0" parTransId="{8D2F722E-4A32-4E4C-9B04-511E4D5A6EB9}" sibTransId="{A9D8849F-95B6-4C4B-A244-BEDCDDD7218F}"/>
    <dgm:cxn modelId="{6C61B96F-0EDE-415C-B08C-6729AF3B8C50}" type="presOf" srcId="{055E647B-B9E7-4BB9-AEAD-414045337795}" destId="{307AB5F5-45BD-43E8-90A4-87C294E647B4}" srcOrd="0" destOrd="0" presId="urn:microsoft.com/office/officeart/2005/8/layout/vList2"/>
    <dgm:cxn modelId="{82258271-B1E9-4A06-84C4-D3997294FC50}" srcId="{A584F487-54E7-408E-A7DF-E8E935EFA0C0}" destId="{88350428-401B-4803-95F3-85CCEBE5950B}" srcOrd="0" destOrd="0" parTransId="{E73759CA-ADCC-4A89-899F-A325B1EDF868}" sibTransId="{C6122164-0455-4369-AC67-449DF7F60571}"/>
    <dgm:cxn modelId="{7039BE5A-4F3B-4570-9175-50624BB4B432}" type="presOf" srcId="{9F91BEDE-34B1-4CDA-BE7B-19898184D52B}" destId="{B17FF04D-0D24-4B33-BBD1-48C7BA841809}" srcOrd="0" destOrd="0" presId="urn:microsoft.com/office/officeart/2005/8/layout/vList2"/>
    <dgm:cxn modelId="{A363227F-69BF-4F3C-8DE4-4F40B7A620B9}" type="presOf" srcId="{528A2BF8-0484-4093-9073-7D0B3DA9C2E0}" destId="{4080076C-FCFE-4E0F-9E82-4F50D592FC1E}" srcOrd="0" destOrd="1" presId="urn:microsoft.com/office/officeart/2005/8/layout/vList2"/>
    <dgm:cxn modelId="{B0871583-3681-4F1A-9175-B67EEFE9E36C}" type="presOf" srcId="{150BCF56-DF37-42AE-B38B-82C88EE1849C}" destId="{FA968411-A3F1-402F-A542-B9E9D30BE225}" srcOrd="0" destOrd="1" presId="urn:microsoft.com/office/officeart/2005/8/layout/vList2"/>
    <dgm:cxn modelId="{DB005688-B070-4021-B6C6-2D32971939F4}" type="presOf" srcId="{A021911F-6644-4599-9DDA-7C054A67525E}" destId="{307AB5F5-45BD-43E8-90A4-87C294E647B4}" srcOrd="0" destOrd="2" presId="urn:microsoft.com/office/officeart/2005/8/layout/vList2"/>
    <dgm:cxn modelId="{1864B194-63E1-4A62-BDE8-4052300B5EFE}" type="presOf" srcId="{88350428-401B-4803-95F3-85CCEBE5950B}" destId="{FA968411-A3F1-402F-A542-B9E9D30BE225}" srcOrd="0" destOrd="0" presId="urn:microsoft.com/office/officeart/2005/8/layout/vList2"/>
    <dgm:cxn modelId="{FF62789F-FB16-4E08-A839-BECDF82CDF9B}" type="presOf" srcId="{814FE8C9-A771-457B-9382-16493A24B72D}" destId="{AEBF8F4A-A3BA-491D-B138-8409BFEA0B8A}" srcOrd="0" destOrd="0" presId="urn:microsoft.com/office/officeart/2005/8/layout/vList2"/>
    <dgm:cxn modelId="{1773C3AC-E6B9-40AE-9279-6019ECD532F8}" type="presOf" srcId="{A584F487-54E7-408E-A7DF-E8E935EFA0C0}" destId="{B77F8E80-26FF-46CD-AD70-F65C5FC71448}" srcOrd="0" destOrd="0" presId="urn:microsoft.com/office/officeart/2005/8/layout/vList2"/>
    <dgm:cxn modelId="{5F7EC5B9-D2D5-45E5-A789-1B64A08AE887}" srcId="{010F7DE7-6D57-40DD-90E2-5679D1090BBB}" destId="{5A17EEE4-F693-497D-8364-AA2EB55E3ECC}" srcOrd="1" destOrd="0" parTransId="{003FCB91-DCF0-4533-8EDC-09E9474DC825}" sibTransId="{3FAF2D23-F084-4D05-B475-D1CB4D65E2E8}"/>
    <dgm:cxn modelId="{974A59C7-C474-4BEB-AF01-4A5F55100BC4}" srcId="{9F91BEDE-34B1-4CDA-BE7B-19898184D52B}" destId="{99BD7E6A-B45E-478C-9ED8-148A2731B366}" srcOrd="3" destOrd="0" parTransId="{C3E206A0-3CCD-4B18-8C48-AF28C4043A93}" sibTransId="{F96051C6-E503-42A2-AD61-2C5AD5B4E524}"/>
    <dgm:cxn modelId="{B869B2C8-E03E-47F9-958B-607E730F305E}" type="presOf" srcId="{010F7DE7-6D57-40DD-90E2-5679D1090BBB}" destId="{12DBE67A-9C25-4AEE-AFCE-24848B073EC6}" srcOrd="0" destOrd="0" presId="urn:microsoft.com/office/officeart/2005/8/layout/vList2"/>
    <dgm:cxn modelId="{720732E6-FE10-4532-A8FB-E0E2703BB228}" type="presOf" srcId="{A7F32716-ED56-4234-8A3E-B4801E552077}" destId="{4080076C-FCFE-4E0F-9E82-4F50D592FC1E}" srcOrd="0" destOrd="0" presId="urn:microsoft.com/office/officeart/2005/8/layout/vList2"/>
    <dgm:cxn modelId="{982B64F8-263A-474F-AA3A-E8EFED6F18AC}" srcId="{99BD7E6A-B45E-478C-9ED8-148A2731B366}" destId="{CA0A796E-93AB-4986-AFCE-33C9DBE27CEB}" srcOrd="1" destOrd="0" parTransId="{CB8258AF-9188-4D9F-8957-0AECFED2D5D6}" sibTransId="{29589020-6660-4800-B537-69896B4E5E8C}"/>
    <dgm:cxn modelId="{912B32FB-D23C-4712-BF51-3EA2F6C7BB60}" type="presOf" srcId="{99BD7E6A-B45E-478C-9ED8-148A2731B366}" destId="{310CA0B2-061E-490B-BCAD-F4BDEA8D8F63}" srcOrd="0" destOrd="0" presId="urn:microsoft.com/office/officeart/2005/8/layout/vList2"/>
    <dgm:cxn modelId="{6F6BCAFB-4536-4255-B1F2-34D22288290A}" srcId="{1DC6D7A9-FEE5-4751-AE6F-DBD17E501964}" destId="{528A2BF8-0484-4093-9073-7D0B3DA9C2E0}" srcOrd="1" destOrd="0" parTransId="{605EDBC3-2C48-4B1B-B641-6B4AA1F52AF1}" sibTransId="{F2B5E425-0D3A-4091-9380-60352A476217}"/>
    <dgm:cxn modelId="{9B5FE8FF-C995-4A76-8327-6EE42701DE5D}" srcId="{9F91BEDE-34B1-4CDA-BE7B-19898184D52B}" destId="{A584F487-54E7-408E-A7DF-E8E935EFA0C0}" srcOrd="1" destOrd="0" parTransId="{8B767681-C354-4C23-94CE-E3554888848A}" sibTransId="{FA3DE662-05C9-49B7-ADFE-C751998AF57B}"/>
    <dgm:cxn modelId="{F22A8DE1-351F-4CED-8C1F-56AB81B5466E}" type="presParOf" srcId="{B17FF04D-0D24-4B33-BBD1-48C7BA841809}" destId="{531E1D59-E1FD-4366-9B3B-E6A50DE597E9}" srcOrd="0" destOrd="0" presId="urn:microsoft.com/office/officeart/2005/8/layout/vList2"/>
    <dgm:cxn modelId="{A13449CE-9FBF-4790-BC5C-E834D99F9D99}" type="presParOf" srcId="{B17FF04D-0D24-4B33-BBD1-48C7BA841809}" destId="{4080076C-FCFE-4E0F-9E82-4F50D592FC1E}" srcOrd="1" destOrd="0" presId="urn:microsoft.com/office/officeart/2005/8/layout/vList2"/>
    <dgm:cxn modelId="{E3B81B08-BB11-4BFE-9F63-6245DBEC7672}" type="presParOf" srcId="{B17FF04D-0D24-4B33-BBD1-48C7BA841809}" destId="{B77F8E80-26FF-46CD-AD70-F65C5FC71448}" srcOrd="2" destOrd="0" presId="urn:microsoft.com/office/officeart/2005/8/layout/vList2"/>
    <dgm:cxn modelId="{416BA24B-C676-47DD-85D8-E2E058D00708}" type="presParOf" srcId="{B17FF04D-0D24-4B33-BBD1-48C7BA841809}" destId="{FA968411-A3F1-402F-A542-B9E9D30BE225}" srcOrd="3" destOrd="0" presId="urn:microsoft.com/office/officeart/2005/8/layout/vList2"/>
    <dgm:cxn modelId="{D297265F-5216-424F-8F69-D74D306072B2}" type="presParOf" srcId="{B17FF04D-0D24-4B33-BBD1-48C7BA841809}" destId="{12DBE67A-9C25-4AEE-AFCE-24848B073EC6}" srcOrd="4" destOrd="0" presId="urn:microsoft.com/office/officeart/2005/8/layout/vList2"/>
    <dgm:cxn modelId="{0897ABEE-0E92-4EC2-B4F9-32CA9892A832}" type="presParOf" srcId="{B17FF04D-0D24-4B33-BBD1-48C7BA841809}" destId="{307AB5F5-45BD-43E8-90A4-87C294E647B4}" srcOrd="5" destOrd="0" presId="urn:microsoft.com/office/officeart/2005/8/layout/vList2"/>
    <dgm:cxn modelId="{1A801E57-85F8-4166-809F-EF6886529DF4}" type="presParOf" srcId="{B17FF04D-0D24-4B33-BBD1-48C7BA841809}" destId="{310CA0B2-061E-490B-BCAD-F4BDEA8D8F63}" srcOrd="6" destOrd="0" presId="urn:microsoft.com/office/officeart/2005/8/layout/vList2"/>
    <dgm:cxn modelId="{16393B8D-F79E-4D50-81F7-28AEE5D2CED7}" type="presParOf" srcId="{B17FF04D-0D24-4B33-BBD1-48C7BA841809}" destId="{AEBF8F4A-A3BA-491D-B138-8409BFEA0B8A}"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2977158-4965-4D13-BB1E-1417841EC8B8}"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fr-FR"/>
        </a:p>
      </dgm:t>
    </dgm:pt>
    <dgm:pt modelId="{30550D80-E44B-496C-9E2A-7A2D4194D1C6}">
      <dgm:prSet/>
      <dgm:spPr/>
      <dgm:t>
        <a:bodyPr/>
        <a:lstStyle/>
        <a:p>
          <a:r>
            <a:rPr lang="fr-FR" dirty="0"/>
            <a:t>une </a:t>
          </a:r>
          <a:r>
            <a:rPr lang="fr-FR" b="1" dirty="0"/>
            <a:t>volonté politique claire</a:t>
          </a:r>
          <a:endParaRPr lang="fr-FR" dirty="0"/>
        </a:p>
      </dgm:t>
    </dgm:pt>
    <dgm:pt modelId="{ADABFD1C-3E0C-4DDF-8EE3-4412119C44A9}" type="parTrans" cxnId="{EEC57319-F091-4FC0-BBBB-E218A0699183}">
      <dgm:prSet/>
      <dgm:spPr/>
      <dgm:t>
        <a:bodyPr/>
        <a:lstStyle/>
        <a:p>
          <a:endParaRPr lang="fr-FR"/>
        </a:p>
      </dgm:t>
    </dgm:pt>
    <dgm:pt modelId="{B5E2FAD4-706B-43A4-89C9-486DD4D3B3FE}" type="sibTrans" cxnId="{EEC57319-F091-4FC0-BBBB-E218A0699183}">
      <dgm:prSet/>
      <dgm:spPr/>
      <dgm:t>
        <a:bodyPr/>
        <a:lstStyle/>
        <a:p>
          <a:endParaRPr lang="fr-FR"/>
        </a:p>
      </dgm:t>
    </dgm:pt>
    <dgm:pt modelId="{89DA4A6E-3488-4A48-8086-5C5110F60002}">
      <dgm:prSet/>
      <dgm:spPr/>
      <dgm:t>
        <a:bodyPr/>
        <a:lstStyle/>
        <a:p>
          <a:r>
            <a:rPr lang="fr-FR" dirty="0"/>
            <a:t>une </a:t>
          </a:r>
          <a:r>
            <a:rPr lang="fr-FR" b="1" dirty="0"/>
            <a:t>vision à long terme</a:t>
          </a:r>
          <a:endParaRPr lang="fr-FR" dirty="0"/>
        </a:p>
      </dgm:t>
    </dgm:pt>
    <dgm:pt modelId="{FD3D8595-374F-47DB-8874-4457A699D794}" type="parTrans" cxnId="{446FB0D6-33FB-4738-848A-361A0FDE5A30}">
      <dgm:prSet/>
      <dgm:spPr/>
      <dgm:t>
        <a:bodyPr/>
        <a:lstStyle/>
        <a:p>
          <a:endParaRPr lang="fr-FR"/>
        </a:p>
      </dgm:t>
    </dgm:pt>
    <dgm:pt modelId="{8ABE86C9-96AF-46FA-A494-EB96403F93D6}" type="sibTrans" cxnId="{446FB0D6-33FB-4738-848A-361A0FDE5A30}">
      <dgm:prSet/>
      <dgm:spPr/>
      <dgm:t>
        <a:bodyPr/>
        <a:lstStyle/>
        <a:p>
          <a:endParaRPr lang="fr-FR"/>
        </a:p>
      </dgm:t>
    </dgm:pt>
    <dgm:pt modelId="{DFF2B8CE-5492-4320-B36B-987F9CED1496}">
      <dgm:prSet/>
      <dgm:spPr/>
      <dgm:t>
        <a:bodyPr/>
        <a:lstStyle/>
        <a:p>
          <a:r>
            <a:rPr lang="fr-FR" dirty="0"/>
            <a:t>une </a:t>
          </a:r>
          <a:r>
            <a:rPr lang="fr-FR" b="1" dirty="0"/>
            <a:t>implication des habitants</a:t>
          </a:r>
          <a:endParaRPr lang="fr-FR" dirty="0"/>
        </a:p>
      </dgm:t>
    </dgm:pt>
    <dgm:pt modelId="{A9821392-BF68-4D8B-B372-0CDE13D5EA1A}" type="parTrans" cxnId="{4513F7AD-875C-4B77-AC4E-0C1EA59A73AA}">
      <dgm:prSet/>
      <dgm:spPr/>
      <dgm:t>
        <a:bodyPr/>
        <a:lstStyle/>
        <a:p>
          <a:endParaRPr lang="fr-FR"/>
        </a:p>
      </dgm:t>
    </dgm:pt>
    <dgm:pt modelId="{DBDEB269-6AB1-4D3E-9DB7-9581E92FBD85}" type="sibTrans" cxnId="{4513F7AD-875C-4B77-AC4E-0C1EA59A73AA}">
      <dgm:prSet/>
      <dgm:spPr/>
      <dgm:t>
        <a:bodyPr/>
        <a:lstStyle/>
        <a:p>
          <a:endParaRPr lang="fr-FR"/>
        </a:p>
      </dgm:t>
    </dgm:pt>
    <dgm:pt modelId="{D6719C75-B55B-49BD-AFF1-C1F2618E92CB}" type="pres">
      <dgm:prSet presAssocID="{E2977158-4965-4D13-BB1E-1417841EC8B8}" presName="Name0" presStyleCnt="0">
        <dgm:presLayoutVars>
          <dgm:dir/>
          <dgm:animLvl val="lvl"/>
          <dgm:resizeHandles val="exact"/>
        </dgm:presLayoutVars>
      </dgm:prSet>
      <dgm:spPr/>
    </dgm:pt>
    <dgm:pt modelId="{4F00CBF0-4A1E-45E3-8D01-11FA34C24803}" type="pres">
      <dgm:prSet presAssocID="{30550D80-E44B-496C-9E2A-7A2D4194D1C6}" presName="linNode" presStyleCnt="0"/>
      <dgm:spPr/>
    </dgm:pt>
    <dgm:pt modelId="{9BA9AE28-9B1F-4671-936D-8301B5735631}" type="pres">
      <dgm:prSet presAssocID="{30550D80-E44B-496C-9E2A-7A2D4194D1C6}" presName="parentText" presStyleLbl="node1" presStyleIdx="0" presStyleCnt="3">
        <dgm:presLayoutVars>
          <dgm:chMax val="1"/>
          <dgm:bulletEnabled val="1"/>
        </dgm:presLayoutVars>
      </dgm:prSet>
      <dgm:spPr/>
    </dgm:pt>
    <dgm:pt modelId="{C5F18375-5B5B-499F-80F8-68DA3CE3D23D}" type="pres">
      <dgm:prSet presAssocID="{B5E2FAD4-706B-43A4-89C9-486DD4D3B3FE}" presName="sp" presStyleCnt="0"/>
      <dgm:spPr/>
    </dgm:pt>
    <dgm:pt modelId="{C986E978-A83D-4343-913C-37C6BDDCB125}" type="pres">
      <dgm:prSet presAssocID="{89DA4A6E-3488-4A48-8086-5C5110F60002}" presName="linNode" presStyleCnt="0"/>
      <dgm:spPr/>
    </dgm:pt>
    <dgm:pt modelId="{B5AC94D4-5053-4FD3-8169-1EADCF32F9EB}" type="pres">
      <dgm:prSet presAssocID="{89DA4A6E-3488-4A48-8086-5C5110F60002}" presName="parentText" presStyleLbl="node1" presStyleIdx="1" presStyleCnt="3">
        <dgm:presLayoutVars>
          <dgm:chMax val="1"/>
          <dgm:bulletEnabled val="1"/>
        </dgm:presLayoutVars>
      </dgm:prSet>
      <dgm:spPr/>
    </dgm:pt>
    <dgm:pt modelId="{FADF7974-C152-4969-BC32-6015D86379F8}" type="pres">
      <dgm:prSet presAssocID="{8ABE86C9-96AF-46FA-A494-EB96403F93D6}" presName="sp" presStyleCnt="0"/>
      <dgm:spPr/>
    </dgm:pt>
    <dgm:pt modelId="{2D50F1BC-7812-4F57-AD9F-CB960B61FBDF}" type="pres">
      <dgm:prSet presAssocID="{DFF2B8CE-5492-4320-B36B-987F9CED1496}" presName="linNode" presStyleCnt="0"/>
      <dgm:spPr/>
    </dgm:pt>
    <dgm:pt modelId="{DD38835D-E43F-41B1-AA45-5A380684C8E5}" type="pres">
      <dgm:prSet presAssocID="{DFF2B8CE-5492-4320-B36B-987F9CED1496}" presName="parentText" presStyleLbl="node1" presStyleIdx="2" presStyleCnt="3">
        <dgm:presLayoutVars>
          <dgm:chMax val="1"/>
          <dgm:bulletEnabled val="1"/>
        </dgm:presLayoutVars>
      </dgm:prSet>
      <dgm:spPr/>
    </dgm:pt>
  </dgm:ptLst>
  <dgm:cxnLst>
    <dgm:cxn modelId="{EDB4A711-6246-4A17-84E1-A1CA2BA6CA9F}" type="presOf" srcId="{30550D80-E44B-496C-9E2A-7A2D4194D1C6}" destId="{9BA9AE28-9B1F-4671-936D-8301B5735631}" srcOrd="0" destOrd="0" presId="urn:microsoft.com/office/officeart/2005/8/layout/vList5"/>
    <dgm:cxn modelId="{EEC57319-F091-4FC0-BBBB-E218A0699183}" srcId="{E2977158-4965-4D13-BB1E-1417841EC8B8}" destId="{30550D80-E44B-496C-9E2A-7A2D4194D1C6}" srcOrd="0" destOrd="0" parTransId="{ADABFD1C-3E0C-4DDF-8EE3-4412119C44A9}" sibTransId="{B5E2FAD4-706B-43A4-89C9-486DD4D3B3FE}"/>
    <dgm:cxn modelId="{3C8C262E-3894-4DE2-A048-48BBE9AFF2ED}" type="presOf" srcId="{89DA4A6E-3488-4A48-8086-5C5110F60002}" destId="{B5AC94D4-5053-4FD3-8169-1EADCF32F9EB}" srcOrd="0" destOrd="0" presId="urn:microsoft.com/office/officeart/2005/8/layout/vList5"/>
    <dgm:cxn modelId="{A0012443-D85C-4321-8397-006C68691497}" type="presOf" srcId="{DFF2B8CE-5492-4320-B36B-987F9CED1496}" destId="{DD38835D-E43F-41B1-AA45-5A380684C8E5}" srcOrd="0" destOrd="0" presId="urn:microsoft.com/office/officeart/2005/8/layout/vList5"/>
    <dgm:cxn modelId="{4513F7AD-875C-4B77-AC4E-0C1EA59A73AA}" srcId="{E2977158-4965-4D13-BB1E-1417841EC8B8}" destId="{DFF2B8CE-5492-4320-B36B-987F9CED1496}" srcOrd="2" destOrd="0" parTransId="{A9821392-BF68-4D8B-B372-0CDE13D5EA1A}" sibTransId="{DBDEB269-6AB1-4D3E-9DB7-9581E92FBD85}"/>
    <dgm:cxn modelId="{1343FCD2-4B99-45C3-BF25-8B8245DE2307}" type="presOf" srcId="{E2977158-4965-4D13-BB1E-1417841EC8B8}" destId="{D6719C75-B55B-49BD-AFF1-C1F2618E92CB}" srcOrd="0" destOrd="0" presId="urn:microsoft.com/office/officeart/2005/8/layout/vList5"/>
    <dgm:cxn modelId="{446FB0D6-33FB-4738-848A-361A0FDE5A30}" srcId="{E2977158-4965-4D13-BB1E-1417841EC8B8}" destId="{89DA4A6E-3488-4A48-8086-5C5110F60002}" srcOrd="1" destOrd="0" parTransId="{FD3D8595-374F-47DB-8874-4457A699D794}" sibTransId="{8ABE86C9-96AF-46FA-A494-EB96403F93D6}"/>
    <dgm:cxn modelId="{B3669F28-01A4-4097-AB43-BB06EE918FD1}" type="presParOf" srcId="{D6719C75-B55B-49BD-AFF1-C1F2618E92CB}" destId="{4F00CBF0-4A1E-45E3-8D01-11FA34C24803}" srcOrd="0" destOrd="0" presId="urn:microsoft.com/office/officeart/2005/8/layout/vList5"/>
    <dgm:cxn modelId="{8B958178-6A94-42CB-AE6C-8E11044EABF7}" type="presParOf" srcId="{4F00CBF0-4A1E-45E3-8D01-11FA34C24803}" destId="{9BA9AE28-9B1F-4671-936D-8301B5735631}" srcOrd="0" destOrd="0" presId="urn:microsoft.com/office/officeart/2005/8/layout/vList5"/>
    <dgm:cxn modelId="{0D9C9C2A-62E8-49CC-8022-3AD83C6A3D13}" type="presParOf" srcId="{D6719C75-B55B-49BD-AFF1-C1F2618E92CB}" destId="{C5F18375-5B5B-499F-80F8-68DA3CE3D23D}" srcOrd="1" destOrd="0" presId="urn:microsoft.com/office/officeart/2005/8/layout/vList5"/>
    <dgm:cxn modelId="{E2DDBD96-9AB4-4D1C-9929-CB951CA9EF2E}" type="presParOf" srcId="{D6719C75-B55B-49BD-AFF1-C1F2618E92CB}" destId="{C986E978-A83D-4343-913C-37C6BDDCB125}" srcOrd="2" destOrd="0" presId="urn:microsoft.com/office/officeart/2005/8/layout/vList5"/>
    <dgm:cxn modelId="{E596343A-651A-439D-AE06-83CBC46EA04E}" type="presParOf" srcId="{C986E978-A83D-4343-913C-37C6BDDCB125}" destId="{B5AC94D4-5053-4FD3-8169-1EADCF32F9EB}" srcOrd="0" destOrd="0" presId="urn:microsoft.com/office/officeart/2005/8/layout/vList5"/>
    <dgm:cxn modelId="{B77F1D74-EA9E-49EB-97A9-2613C8B69096}" type="presParOf" srcId="{D6719C75-B55B-49BD-AFF1-C1F2618E92CB}" destId="{FADF7974-C152-4969-BC32-6015D86379F8}" srcOrd="3" destOrd="0" presId="urn:microsoft.com/office/officeart/2005/8/layout/vList5"/>
    <dgm:cxn modelId="{3EFAC18B-5531-4286-8FD5-ED9B1C3FF470}" type="presParOf" srcId="{D6719C75-B55B-49BD-AFF1-C1F2618E92CB}" destId="{2D50F1BC-7812-4F57-AD9F-CB960B61FBDF}" srcOrd="4" destOrd="0" presId="urn:microsoft.com/office/officeart/2005/8/layout/vList5"/>
    <dgm:cxn modelId="{D11BD408-904E-41FF-BC38-6908C88661F1}" type="presParOf" srcId="{2D50F1BC-7812-4F57-AD9F-CB960B61FBDF}" destId="{DD38835D-E43F-41B1-AA45-5A380684C8E5}"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484CF57-0D4B-4F4B-865F-3BA9E69EBFA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fr-FR"/>
        </a:p>
      </dgm:t>
    </dgm:pt>
    <dgm:pt modelId="{BA48B9F7-A47E-40EA-A9D5-B76C40C56407}">
      <dgm:prSet custT="1"/>
      <dgm:spPr/>
      <dgm:t>
        <a:bodyPr/>
        <a:lstStyle/>
        <a:p>
          <a:r>
            <a:rPr lang="fr-FR" sz="1200"/>
            <a:t>Dynamique démographie </a:t>
          </a:r>
        </a:p>
      </dgm:t>
    </dgm:pt>
    <dgm:pt modelId="{1CA9A833-E2A3-4102-AD5B-509B7B11E127}" type="parTrans" cxnId="{8CE43B17-C37D-4189-85CF-6449743E6344}">
      <dgm:prSet/>
      <dgm:spPr/>
      <dgm:t>
        <a:bodyPr/>
        <a:lstStyle/>
        <a:p>
          <a:endParaRPr lang="fr-FR" sz="2000"/>
        </a:p>
      </dgm:t>
    </dgm:pt>
    <dgm:pt modelId="{BC04B45B-B91C-46D0-9967-117B593D99E1}" type="sibTrans" cxnId="{8CE43B17-C37D-4189-85CF-6449743E6344}">
      <dgm:prSet/>
      <dgm:spPr/>
      <dgm:t>
        <a:bodyPr/>
        <a:lstStyle/>
        <a:p>
          <a:endParaRPr lang="fr-FR" sz="2000"/>
        </a:p>
      </dgm:t>
    </dgm:pt>
    <dgm:pt modelId="{FA5C7EB5-F740-4FC9-98E0-2823658CE6F4}">
      <dgm:prSet custT="1"/>
      <dgm:spPr/>
      <dgm:t>
        <a:bodyPr/>
        <a:lstStyle/>
        <a:p>
          <a:r>
            <a:rPr lang="fr-FR" sz="1200"/>
            <a:t>PIB/habitant </a:t>
          </a:r>
        </a:p>
      </dgm:t>
    </dgm:pt>
    <dgm:pt modelId="{622966E0-09D2-4462-AC01-93C0D70FD30F}" type="parTrans" cxnId="{F0B466A2-EB03-4569-84B6-828DB1CE20FD}">
      <dgm:prSet/>
      <dgm:spPr/>
      <dgm:t>
        <a:bodyPr/>
        <a:lstStyle/>
        <a:p>
          <a:endParaRPr lang="fr-FR" sz="2000"/>
        </a:p>
      </dgm:t>
    </dgm:pt>
    <dgm:pt modelId="{94751785-D572-4232-8DEC-442F9C8E1AFF}" type="sibTrans" cxnId="{F0B466A2-EB03-4569-84B6-828DB1CE20FD}">
      <dgm:prSet/>
      <dgm:spPr/>
      <dgm:t>
        <a:bodyPr/>
        <a:lstStyle/>
        <a:p>
          <a:endParaRPr lang="fr-FR" sz="2000"/>
        </a:p>
      </dgm:t>
    </dgm:pt>
    <dgm:pt modelId="{E520D494-C594-42D4-BD6E-7D6BBC7DC42D}">
      <dgm:prSet custT="1"/>
      <dgm:spPr/>
      <dgm:t>
        <a:bodyPr/>
        <a:lstStyle/>
        <a:p>
          <a:r>
            <a:rPr lang="fr-FR" sz="1200"/>
            <a:t>Coefficient de Gini </a:t>
          </a:r>
        </a:p>
      </dgm:t>
    </dgm:pt>
    <dgm:pt modelId="{2019B76D-12EE-4FF6-8FC2-CD5C85C42BF4}" type="parTrans" cxnId="{6127E496-F957-4E76-8192-7D98D0F5029A}">
      <dgm:prSet/>
      <dgm:spPr/>
      <dgm:t>
        <a:bodyPr/>
        <a:lstStyle/>
        <a:p>
          <a:endParaRPr lang="fr-FR" sz="2000"/>
        </a:p>
      </dgm:t>
    </dgm:pt>
    <dgm:pt modelId="{FFF83B27-2057-4A67-B609-5C9B4208A305}" type="sibTrans" cxnId="{6127E496-F957-4E76-8192-7D98D0F5029A}">
      <dgm:prSet/>
      <dgm:spPr/>
      <dgm:t>
        <a:bodyPr/>
        <a:lstStyle/>
        <a:p>
          <a:endParaRPr lang="fr-FR" sz="2000"/>
        </a:p>
      </dgm:t>
    </dgm:pt>
    <dgm:pt modelId="{1BEB8439-79B4-492B-B510-12C79C71C707}">
      <dgm:prSet custT="1"/>
      <dgm:spPr/>
      <dgm:t>
        <a:bodyPr/>
        <a:lstStyle/>
        <a:p>
          <a:r>
            <a:rPr lang="fr-FR" sz="1200"/>
            <a:t>Urban </a:t>
          </a:r>
          <a:r>
            <a:rPr lang="fr-FR" sz="1200" err="1"/>
            <a:t>Mobility</a:t>
          </a:r>
          <a:r>
            <a:rPr lang="fr-FR" sz="1200"/>
            <a:t> Index </a:t>
          </a:r>
        </a:p>
      </dgm:t>
    </dgm:pt>
    <dgm:pt modelId="{EBD516AD-22CE-4864-BFDD-D5C6F3007DF1}" type="parTrans" cxnId="{7B126DED-14F8-4D09-B537-C7B5D6637487}">
      <dgm:prSet/>
      <dgm:spPr/>
      <dgm:t>
        <a:bodyPr/>
        <a:lstStyle/>
        <a:p>
          <a:endParaRPr lang="fr-FR" sz="2000"/>
        </a:p>
      </dgm:t>
    </dgm:pt>
    <dgm:pt modelId="{402AF02A-C6F0-45B9-8467-FE8F9B83EF4C}" type="sibTrans" cxnId="{7B126DED-14F8-4D09-B537-C7B5D6637487}">
      <dgm:prSet/>
      <dgm:spPr/>
      <dgm:t>
        <a:bodyPr/>
        <a:lstStyle/>
        <a:p>
          <a:endParaRPr lang="fr-FR" sz="2000"/>
        </a:p>
      </dgm:t>
    </dgm:pt>
    <dgm:pt modelId="{1553355B-A9AF-49FA-88CB-EECFD4D0B0A3}">
      <dgm:prSet custT="1"/>
      <dgm:spPr/>
      <dgm:t>
        <a:bodyPr/>
        <a:lstStyle/>
        <a:p>
          <a:r>
            <a:rPr lang="fr-FR" sz="1200"/>
            <a:t>Global Power City (GPCI) </a:t>
          </a:r>
        </a:p>
      </dgm:t>
    </dgm:pt>
    <dgm:pt modelId="{201E6489-393C-40A8-9349-1131F66454A7}" type="parTrans" cxnId="{3BCDAB03-49C2-4FF4-9AF9-273DABBB6C32}">
      <dgm:prSet/>
      <dgm:spPr/>
      <dgm:t>
        <a:bodyPr/>
        <a:lstStyle/>
        <a:p>
          <a:endParaRPr lang="fr-FR" sz="2000"/>
        </a:p>
      </dgm:t>
    </dgm:pt>
    <dgm:pt modelId="{383AA18C-5377-4025-B280-E3ACAA27C13F}" type="sibTrans" cxnId="{3BCDAB03-49C2-4FF4-9AF9-273DABBB6C32}">
      <dgm:prSet/>
      <dgm:spPr/>
      <dgm:t>
        <a:bodyPr/>
        <a:lstStyle/>
        <a:p>
          <a:endParaRPr lang="fr-FR" sz="2000"/>
        </a:p>
      </dgm:t>
    </dgm:pt>
    <dgm:pt modelId="{90CD861C-9B9C-4EC0-B884-45BCA33435ED}">
      <dgm:prSet custT="1"/>
      <dgm:spPr/>
      <dgm:t>
        <a:bodyPr/>
        <a:lstStyle/>
        <a:p>
          <a:r>
            <a:rPr lang="fr-FR" sz="1200"/>
            <a:t>Qualité de vie (indice Mercer) </a:t>
          </a:r>
        </a:p>
      </dgm:t>
    </dgm:pt>
    <dgm:pt modelId="{80F0FBFA-98C7-400E-BEF5-400057B3CAE5}" type="parTrans" cxnId="{7BD26519-DDDB-4E33-87E5-A3E86BAE5395}">
      <dgm:prSet/>
      <dgm:spPr/>
      <dgm:t>
        <a:bodyPr/>
        <a:lstStyle/>
        <a:p>
          <a:endParaRPr lang="fr-FR" sz="2000"/>
        </a:p>
      </dgm:t>
    </dgm:pt>
    <dgm:pt modelId="{F706D3CB-0D42-4109-9254-FFA713F33A2E}" type="sibTrans" cxnId="{7BD26519-DDDB-4E33-87E5-A3E86BAE5395}">
      <dgm:prSet/>
      <dgm:spPr/>
      <dgm:t>
        <a:bodyPr/>
        <a:lstStyle/>
        <a:p>
          <a:endParaRPr lang="fr-FR" sz="2000"/>
        </a:p>
      </dgm:t>
    </dgm:pt>
    <dgm:pt modelId="{DF671F4D-C053-4C77-B171-EB1A3C9CFC4D}">
      <dgm:prSet custT="1"/>
      <dgm:spPr/>
      <dgm:t>
        <a:bodyPr/>
        <a:lstStyle/>
        <a:p>
          <a:r>
            <a:rPr lang="fr-FR" sz="1200"/>
            <a:t>Empreinte Carbone (Global Carbon Footprint) </a:t>
          </a:r>
        </a:p>
      </dgm:t>
    </dgm:pt>
    <dgm:pt modelId="{D324BC53-2FF1-4A5D-AA47-80DF0DEE19B1}" type="parTrans" cxnId="{555B8D51-6804-470A-8D83-A4FDF334AF54}">
      <dgm:prSet/>
      <dgm:spPr/>
      <dgm:t>
        <a:bodyPr/>
        <a:lstStyle/>
        <a:p>
          <a:endParaRPr lang="fr-FR" sz="2000"/>
        </a:p>
      </dgm:t>
    </dgm:pt>
    <dgm:pt modelId="{B5879CEE-C204-400A-99CD-BD0C39515D8E}" type="sibTrans" cxnId="{555B8D51-6804-470A-8D83-A4FDF334AF54}">
      <dgm:prSet/>
      <dgm:spPr/>
      <dgm:t>
        <a:bodyPr/>
        <a:lstStyle/>
        <a:p>
          <a:endParaRPr lang="fr-FR" sz="2000"/>
        </a:p>
      </dgm:t>
    </dgm:pt>
    <dgm:pt modelId="{0D4F8CC7-8A6C-45C0-9533-EB9137D4A1F6}" type="pres">
      <dgm:prSet presAssocID="{4484CF57-0D4B-4F4B-865F-3BA9E69EBFAA}" presName="diagram" presStyleCnt="0">
        <dgm:presLayoutVars>
          <dgm:dir/>
          <dgm:resizeHandles val="exact"/>
        </dgm:presLayoutVars>
      </dgm:prSet>
      <dgm:spPr/>
    </dgm:pt>
    <dgm:pt modelId="{E1564620-F22B-47F7-9000-93A04BEA9EC1}" type="pres">
      <dgm:prSet presAssocID="{BA48B9F7-A47E-40EA-A9D5-B76C40C56407}" presName="node" presStyleLbl="node1" presStyleIdx="0" presStyleCnt="7">
        <dgm:presLayoutVars>
          <dgm:bulletEnabled val="1"/>
        </dgm:presLayoutVars>
      </dgm:prSet>
      <dgm:spPr/>
    </dgm:pt>
    <dgm:pt modelId="{11690D89-549F-46EC-8E99-761C5BE6F8C7}" type="pres">
      <dgm:prSet presAssocID="{BC04B45B-B91C-46D0-9967-117B593D99E1}" presName="sibTrans" presStyleCnt="0"/>
      <dgm:spPr/>
    </dgm:pt>
    <dgm:pt modelId="{800B34AD-F732-4949-9CE5-9DE7902BF6E7}" type="pres">
      <dgm:prSet presAssocID="{FA5C7EB5-F740-4FC9-98E0-2823658CE6F4}" presName="node" presStyleLbl="node1" presStyleIdx="1" presStyleCnt="7">
        <dgm:presLayoutVars>
          <dgm:bulletEnabled val="1"/>
        </dgm:presLayoutVars>
      </dgm:prSet>
      <dgm:spPr/>
    </dgm:pt>
    <dgm:pt modelId="{0AFE63BF-6B2E-4058-94C7-59B45B0A57E5}" type="pres">
      <dgm:prSet presAssocID="{94751785-D572-4232-8DEC-442F9C8E1AFF}" presName="sibTrans" presStyleCnt="0"/>
      <dgm:spPr/>
    </dgm:pt>
    <dgm:pt modelId="{E37A557E-B683-404C-8250-3928CCD09555}" type="pres">
      <dgm:prSet presAssocID="{E520D494-C594-42D4-BD6E-7D6BBC7DC42D}" presName="node" presStyleLbl="node1" presStyleIdx="2" presStyleCnt="7">
        <dgm:presLayoutVars>
          <dgm:bulletEnabled val="1"/>
        </dgm:presLayoutVars>
      </dgm:prSet>
      <dgm:spPr/>
    </dgm:pt>
    <dgm:pt modelId="{ADF3324E-585A-4B2D-BD16-997096954745}" type="pres">
      <dgm:prSet presAssocID="{FFF83B27-2057-4A67-B609-5C9B4208A305}" presName="sibTrans" presStyleCnt="0"/>
      <dgm:spPr/>
    </dgm:pt>
    <dgm:pt modelId="{83C13A43-61CE-4F4C-BC1F-15746A197EB5}" type="pres">
      <dgm:prSet presAssocID="{1BEB8439-79B4-492B-B510-12C79C71C707}" presName="node" presStyleLbl="node1" presStyleIdx="3" presStyleCnt="7">
        <dgm:presLayoutVars>
          <dgm:bulletEnabled val="1"/>
        </dgm:presLayoutVars>
      </dgm:prSet>
      <dgm:spPr/>
    </dgm:pt>
    <dgm:pt modelId="{DB6DD45C-B802-4923-A77A-9428C1C4A0BD}" type="pres">
      <dgm:prSet presAssocID="{402AF02A-C6F0-45B9-8467-FE8F9B83EF4C}" presName="sibTrans" presStyleCnt="0"/>
      <dgm:spPr/>
    </dgm:pt>
    <dgm:pt modelId="{253B8FE9-5828-4773-AD81-FFBBB0AE1B0C}" type="pres">
      <dgm:prSet presAssocID="{1553355B-A9AF-49FA-88CB-EECFD4D0B0A3}" presName="node" presStyleLbl="node1" presStyleIdx="4" presStyleCnt="7">
        <dgm:presLayoutVars>
          <dgm:bulletEnabled val="1"/>
        </dgm:presLayoutVars>
      </dgm:prSet>
      <dgm:spPr/>
    </dgm:pt>
    <dgm:pt modelId="{19CE02AB-4F5C-4459-81D2-E11BE60842EC}" type="pres">
      <dgm:prSet presAssocID="{383AA18C-5377-4025-B280-E3ACAA27C13F}" presName="sibTrans" presStyleCnt="0"/>
      <dgm:spPr/>
    </dgm:pt>
    <dgm:pt modelId="{5DDA3207-78A9-4823-8385-F06147345F0F}" type="pres">
      <dgm:prSet presAssocID="{90CD861C-9B9C-4EC0-B884-45BCA33435ED}" presName="node" presStyleLbl="node1" presStyleIdx="5" presStyleCnt="7">
        <dgm:presLayoutVars>
          <dgm:bulletEnabled val="1"/>
        </dgm:presLayoutVars>
      </dgm:prSet>
      <dgm:spPr/>
    </dgm:pt>
    <dgm:pt modelId="{6B9317B4-0CF7-49FF-B57C-5D89B3FB4992}" type="pres">
      <dgm:prSet presAssocID="{F706D3CB-0D42-4109-9254-FFA713F33A2E}" presName="sibTrans" presStyleCnt="0"/>
      <dgm:spPr/>
    </dgm:pt>
    <dgm:pt modelId="{49C25540-39FD-4EA0-BE5B-AF6D51F3DA84}" type="pres">
      <dgm:prSet presAssocID="{DF671F4D-C053-4C77-B171-EB1A3C9CFC4D}" presName="node" presStyleLbl="node1" presStyleIdx="6" presStyleCnt="7">
        <dgm:presLayoutVars>
          <dgm:bulletEnabled val="1"/>
        </dgm:presLayoutVars>
      </dgm:prSet>
      <dgm:spPr/>
    </dgm:pt>
  </dgm:ptLst>
  <dgm:cxnLst>
    <dgm:cxn modelId="{3BCDAB03-49C2-4FF4-9AF9-273DABBB6C32}" srcId="{4484CF57-0D4B-4F4B-865F-3BA9E69EBFAA}" destId="{1553355B-A9AF-49FA-88CB-EECFD4D0B0A3}" srcOrd="4" destOrd="0" parTransId="{201E6489-393C-40A8-9349-1131F66454A7}" sibTransId="{383AA18C-5377-4025-B280-E3ACAA27C13F}"/>
    <dgm:cxn modelId="{ADEBB003-814D-4710-9F6E-7BD6136CC6F4}" type="presOf" srcId="{90CD861C-9B9C-4EC0-B884-45BCA33435ED}" destId="{5DDA3207-78A9-4823-8385-F06147345F0F}" srcOrd="0" destOrd="0" presId="urn:microsoft.com/office/officeart/2005/8/layout/default"/>
    <dgm:cxn modelId="{19F69310-3105-4B05-BC17-725311D903E7}" type="presOf" srcId="{1BEB8439-79B4-492B-B510-12C79C71C707}" destId="{83C13A43-61CE-4F4C-BC1F-15746A197EB5}" srcOrd="0" destOrd="0" presId="urn:microsoft.com/office/officeart/2005/8/layout/default"/>
    <dgm:cxn modelId="{8CE43B17-C37D-4189-85CF-6449743E6344}" srcId="{4484CF57-0D4B-4F4B-865F-3BA9E69EBFAA}" destId="{BA48B9F7-A47E-40EA-A9D5-B76C40C56407}" srcOrd="0" destOrd="0" parTransId="{1CA9A833-E2A3-4102-AD5B-509B7B11E127}" sibTransId="{BC04B45B-B91C-46D0-9967-117B593D99E1}"/>
    <dgm:cxn modelId="{7BD26519-DDDB-4E33-87E5-A3E86BAE5395}" srcId="{4484CF57-0D4B-4F4B-865F-3BA9E69EBFAA}" destId="{90CD861C-9B9C-4EC0-B884-45BCA33435ED}" srcOrd="5" destOrd="0" parTransId="{80F0FBFA-98C7-400E-BEF5-400057B3CAE5}" sibTransId="{F706D3CB-0D42-4109-9254-FFA713F33A2E}"/>
    <dgm:cxn modelId="{BDAFD460-D99D-4A3B-97D4-3523E2ADAA98}" type="presOf" srcId="{E520D494-C594-42D4-BD6E-7D6BBC7DC42D}" destId="{E37A557E-B683-404C-8250-3928CCD09555}" srcOrd="0" destOrd="0" presId="urn:microsoft.com/office/officeart/2005/8/layout/default"/>
    <dgm:cxn modelId="{30BC7749-3699-463F-9FD1-BD11B06D6FAE}" type="presOf" srcId="{1553355B-A9AF-49FA-88CB-EECFD4D0B0A3}" destId="{253B8FE9-5828-4773-AD81-FFBBB0AE1B0C}" srcOrd="0" destOrd="0" presId="urn:microsoft.com/office/officeart/2005/8/layout/default"/>
    <dgm:cxn modelId="{35E01470-702D-4102-907A-4F848ADFCE4A}" type="presOf" srcId="{DF671F4D-C053-4C77-B171-EB1A3C9CFC4D}" destId="{49C25540-39FD-4EA0-BE5B-AF6D51F3DA84}" srcOrd="0" destOrd="0" presId="urn:microsoft.com/office/officeart/2005/8/layout/default"/>
    <dgm:cxn modelId="{C2D72F51-6414-4F45-BEDF-9B4FE4EA2558}" type="presOf" srcId="{4484CF57-0D4B-4F4B-865F-3BA9E69EBFAA}" destId="{0D4F8CC7-8A6C-45C0-9533-EB9137D4A1F6}" srcOrd="0" destOrd="0" presId="urn:microsoft.com/office/officeart/2005/8/layout/default"/>
    <dgm:cxn modelId="{555B8D51-6804-470A-8D83-A4FDF334AF54}" srcId="{4484CF57-0D4B-4F4B-865F-3BA9E69EBFAA}" destId="{DF671F4D-C053-4C77-B171-EB1A3C9CFC4D}" srcOrd="6" destOrd="0" parTransId="{D324BC53-2FF1-4A5D-AA47-80DF0DEE19B1}" sibTransId="{B5879CEE-C204-400A-99CD-BD0C39515D8E}"/>
    <dgm:cxn modelId="{CC7B0A58-2F08-4FC9-9840-B0692793153B}" type="presOf" srcId="{FA5C7EB5-F740-4FC9-98E0-2823658CE6F4}" destId="{800B34AD-F732-4949-9CE5-9DE7902BF6E7}" srcOrd="0" destOrd="0" presId="urn:microsoft.com/office/officeart/2005/8/layout/default"/>
    <dgm:cxn modelId="{6127E496-F957-4E76-8192-7D98D0F5029A}" srcId="{4484CF57-0D4B-4F4B-865F-3BA9E69EBFAA}" destId="{E520D494-C594-42D4-BD6E-7D6BBC7DC42D}" srcOrd="2" destOrd="0" parTransId="{2019B76D-12EE-4FF6-8FC2-CD5C85C42BF4}" sibTransId="{FFF83B27-2057-4A67-B609-5C9B4208A305}"/>
    <dgm:cxn modelId="{F0B466A2-EB03-4569-84B6-828DB1CE20FD}" srcId="{4484CF57-0D4B-4F4B-865F-3BA9E69EBFAA}" destId="{FA5C7EB5-F740-4FC9-98E0-2823658CE6F4}" srcOrd="1" destOrd="0" parTransId="{622966E0-09D2-4462-AC01-93C0D70FD30F}" sibTransId="{94751785-D572-4232-8DEC-442F9C8E1AFF}"/>
    <dgm:cxn modelId="{FB67B3D3-93BE-4F55-97D1-F7C7F10B2074}" type="presOf" srcId="{BA48B9F7-A47E-40EA-A9D5-B76C40C56407}" destId="{E1564620-F22B-47F7-9000-93A04BEA9EC1}" srcOrd="0" destOrd="0" presId="urn:microsoft.com/office/officeart/2005/8/layout/default"/>
    <dgm:cxn modelId="{7B126DED-14F8-4D09-B537-C7B5D6637487}" srcId="{4484CF57-0D4B-4F4B-865F-3BA9E69EBFAA}" destId="{1BEB8439-79B4-492B-B510-12C79C71C707}" srcOrd="3" destOrd="0" parTransId="{EBD516AD-22CE-4864-BFDD-D5C6F3007DF1}" sibTransId="{402AF02A-C6F0-45B9-8467-FE8F9B83EF4C}"/>
    <dgm:cxn modelId="{9FBCED09-A318-4A8E-AD9F-6337C3D669D8}" type="presParOf" srcId="{0D4F8CC7-8A6C-45C0-9533-EB9137D4A1F6}" destId="{E1564620-F22B-47F7-9000-93A04BEA9EC1}" srcOrd="0" destOrd="0" presId="urn:microsoft.com/office/officeart/2005/8/layout/default"/>
    <dgm:cxn modelId="{1B369242-249C-4CA8-9B07-F127CAEB1203}" type="presParOf" srcId="{0D4F8CC7-8A6C-45C0-9533-EB9137D4A1F6}" destId="{11690D89-549F-46EC-8E99-761C5BE6F8C7}" srcOrd="1" destOrd="0" presId="urn:microsoft.com/office/officeart/2005/8/layout/default"/>
    <dgm:cxn modelId="{1986CDBD-E921-400A-915E-30C0F474889B}" type="presParOf" srcId="{0D4F8CC7-8A6C-45C0-9533-EB9137D4A1F6}" destId="{800B34AD-F732-4949-9CE5-9DE7902BF6E7}" srcOrd="2" destOrd="0" presId="urn:microsoft.com/office/officeart/2005/8/layout/default"/>
    <dgm:cxn modelId="{4D3F349E-F15D-473E-B24B-9703A37ECEED}" type="presParOf" srcId="{0D4F8CC7-8A6C-45C0-9533-EB9137D4A1F6}" destId="{0AFE63BF-6B2E-4058-94C7-59B45B0A57E5}" srcOrd="3" destOrd="0" presId="urn:microsoft.com/office/officeart/2005/8/layout/default"/>
    <dgm:cxn modelId="{82124BAD-4B81-4634-A288-076E8B84ABD4}" type="presParOf" srcId="{0D4F8CC7-8A6C-45C0-9533-EB9137D4A1F6}" destId="{E37A557E-B683-404C-8250-3928CCD09555}" srcOrd="4" destOrd="0" presId="urn:microsoft.com/office/officeart/2005/8/layout/default"/>
    <dgm:cxn modelId="{C672A292-1EA9-42F1-8F4A-F9F0817A4C57}" type="presParOf" srcId="{0D4F8CC7-8A6C-45C0-9533-EB9137D4A1F6}" destId="{ADF3324E-585A-4B2D-BD16-997096954745}" srcOrd="5" destOrd="0" presId="urn:microsoft.com/office/officeart/2005/8/layout/default"/>
    <dgm:cxn modelId="{9F6327DE-AA35-40D9-9119-A77778E746CB}" type="presParOf" srcId="{0D4F8CC7-8A6C-45C0-9533-EB9137D4A1F6}" destId="{83C13A43-61CE-4F4C-BC1F-15746A197EB5}" srcOrd="6" destOrd="0" presId="urn:microsoft.com/office/officeart/2005/8/layout/default"/>
    <dgm:cxn modelId="{44E24910-0E66-4CD8-A66C-5EFB54A73428}" type="presParOf" srcId="{0D4F8CC7-8A6C-45C0-9533-EB9137D4A1F6}" destId="{DB6DD45C-B802-4923-A77A-9428C1C4A0BD}" srcOrd="7" destOrd="0" presId="urn:microsoft.com/office/officeart/2005/8/layout/default"/>
    <dgm:cxn modelId="{8E9C571B-A59B-4218-9F8F-7FCD3EBDFEC9}" type="presParOf" srcId="{0D4F8CC7-8A6C-45C0-9533-EB9137D4A1F6}" destId="{253B8FE9-5828-4773-AD81-FFBBB0AE1B0C}" srcOrd="8" destOrd="0" presId="urn:microsoft.com/office/officeart/2005/8/layout/default"/>
    <dgm:cxn modelId="{2147BDD6-2ECA-4699-A2BA-6858E26BA0E4}" type="presParOf" srcId="{0D4F8CC7-8A6C-45C0-9533-EB9137D4A1F6}" destId="{19CE02AB-4F5C-4459-81D2-E11BE60842EC}" srcOrd="9" destOrd="0" presId="urn:microsoft.com/office/officeart/2005/8/layout/default"/>
    <dgm:cxn modelId="{BDB766A1-92A4-45DA-8E77-5289382F98C3}" type="presParOf" srcId="{0D4F8CC7-8A6C-45C0-9533-EB9137D4A1F6}" destId="{5DDA3207-78A9-4823-8385-F06147345F0F}" srcOrd="10" destOrd="0" presId="urn:microsoft.com/office/officeart/2005/8/layout/default"/>
    <dgm:cxn modelId="{CE7A2532-B025-4B90-BF64-F84AF2E1C6BB}" type="presParOf" srcId="{0D4F8CC7-8A6C-45C0-9533-EB9137D4A1F6}" destId="{6B9317B4-0CF7-49FF-B57C-5D89B3FB4992}" srcOrd="11" destOrd="0" presId="urn:microsoft.com/office/officeart/2005/8/layout/default"/>
    <dgm:cxn modelId="{5B4C29CA-EF70-4B10-B7DF-AB49C672C300}" type="presParOf" srcId="{0D4F8CC7-8A6C-45C0-9533-EB9137D4A1F6}" destId="{49C25540-39FD-4EA0-BE5B-AF6D51F3DA84}"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ABD9B06-7E96-4B35-ACC6-E4CDB7FF09E8}" type="doc">
      <dgm:prSet loTypeId="urn:microsoft.com/office/officeart/2005/8/layout/hList1" loCatId="list" qsTypeId="urn:microsoft.com/office/officeart/2005/8/quickstyle/simple1" qsCatId="simple" csTypeId="urn:microsoft.com/office/officeart/2005/8/colors/accent2_3" csCatId="accent2" phldr="1"/>
      <dgm:spPr/>
      <dgm:t>
        <a:bodyPr/>
        <a:lstStyle/>
        <a:p>
          <a:endParaRPr lang="fr-FR"/>
        </a:p>
      </dgm:t>
    </dgm:pt>
    <dgm:pt modelId="{6DC2A11F-1318-4E61-9E0C-BF33D8E4AB39}">
      <dgm:prSet phldrT="[Texte]" phldr="0"/>
      <dgm:spPr/>
      <dgm:t>
        <a:bodyPr/>
        <a:lstStyle/>
        <a:p>
          <a:r>
            <a:rPr lang="fr-FR">
              <a:latin typeface="Avenir Next LT Pro"/>
            </a:rPr>
            <a:t>Logement</a:t>
          </a:r>
          <a:endParaRPr lang="fr-FR"/>
        </a:p>
      </dgm:t>
    </dgm:pt>
    <dgm:pt modelId="{783A9FC4-D15F-4DF1-A0E1-C2579AEFAD6D}" type="parTrans" cxnId="{20357E92-A96C-4932-92DA-D13E8440955E}">
      <dgm:prSet/>
      <dgm:spPr/>
      <dgm:t>
        <a:bodyPr/>
        <a:lstStyle/>
        <a:p>
          <a:endParaRPr lang="fr-FR"/>
        </a:p>
      </dgm:t>
    </dgm:pt>
    <dgm:pt modelId="{FC686A78-F7C0-48EE-9B29-9FF2B6733E25}" type="sibTrans" cxnId="{20357E92-A96C-4932-92DA-D13E8440955E}">
      <dgm:prSet/>
      <dgm:spPr/>
      <dgm:t>
        <a:bodyPr/>
        <a:lstStyle/>
        <a:p>
          <a:endParaRPr lang="fr-FR"/>
        </a:p>
      </dgm:t>
    </dgm:pt>
    <dgm:pt modelId="{E580DC45-8FEE-40C3-84BF-C77798D6845F}">
      <dgm:prSet phldrT="[Texte]" phldr="0"/>
      <dgm:spPr/>
      <dgm:t>
        <a:bodyPr/>
        <a:lstStyle/>
        <a:p>
          <a:pPr rtl="0"/>
          <a:r>
            <a:rPr lang="fr-FR"/>
            <a:t>60 % des ménages vivent dans des logements publics ou coopératifs.</a:t>
          </a:r>
        </a:p>
      </dgm:t>
    </dgm:pt>
    <dgm:pt modelId="{C20D2808-5332-4D30-A793-4F256FB2A0CE}" type="parTrans" cxnId="{96BE4B05-24B1-402D-ABA8-BBCDEEB7C6A5}">
      <dgm:prSet/>
      <dgm:spPr/>
      <dgm:t>
        <a:bodyPr/>
        <a:lstStyle/>
        <a:p>
          <a:endParaRPr lang="fr-FR"/>
        </a:p>
      </dgm:t>
    </dgm:pt>
    <dgm:pt modelId="{39FDF5A3-171A-4C7D-BB9F-7DB6A496DC6B}" type="sibTrans" cxnId="{96BE4B05-24B1-402D-ABA8-BBCDEEB7C6A5}">
      <dgm:prSet/>
      <dgm:spPr/>
      <dgm:t>
        <a:bodyPr/>
        <a:lstStyle/>
        <a:p>
          <a:endParaRPr lang="fr-FR"/>
        </a:p>
      </dgm:t>
    </dgm:pt>
    <dgm:pt modelId="{0DD216AC-94A7-4BF6-995A-4E7EEAB5E8AB}">
      <dgm:prSet phldrT="[Texte]" phldr="0"/>
      <dgm:spPr/>
      <dgm:t>
        <a:bodyPr/>
        <a:lstStyle/>
        <a:p>
          <a:pPr rtl="0"/>
          <a:r>
            <a:rPr lang="fr-FR">
              <a:latin typeface="Avenir Next LT Pro"/>
            </a:rPr>
            <a:t>Les ménages consacrent seulement 17% de leurs revenues au logement</a:t>
          </a:r>
          <a:endParaRPr lang="fr-FR"/>
        </a:p>
      </dgm:t>
    </dgm:pt>
    <dgm:pt modelId="{304A4F23-2817-4165-A91E-518058AED679}" type="parTrans" cxnId="{F6E0ABC0-C094-45E6-8CA6-0897B7989D58}">
      <dgm:prSet/>
      <dgm:spPr/>
      <dgm:t>
        <a:bodyPr/>
        <a:lstStyle/>
        <a:p>
          <a:endParaRPr lang="fr-FR"/>
        </a:p>
      </dgm:t>
    </dgm:pt>
    <dgm:pt modelId="{164B3765-B141-49C5-A4A1-4A64566D0218}" type="sibTrans" cxnId="{F6E0ABC0-C094-45E6-8CA6-0897B7989D58}">
      <dgm:prSet/>
      <dgm:spPr/>
      <dgm:t>
        <a:bodyPr/>
        <a:lstStyle/>
        <a:p>
          <a:endParaRPr lang="fr-FR"/>
        </a:p>
      </dgm:t>
    </dgm:pt>
    <dgm:pt modelId="{44C6C204-3C0D-49AF-A0D1-8D035B974984}">
      <dgm:prSet phldrT="[Texte]" phldr="0"/>
      <dgm:spPr/>
      <dgm:t>
        <a:bodyPr/>
        <a:lstStyle/>
        <a:p>
          <a:r>
            <a:rPr lang="fr-FR">
              <a:latin typeface="Avenir Next LT Pro"/>
            </a:rPr>
            <a:t>Transport</a:t>
          </a:r>
          <a:endParaRPr lang="fr-FR"/>
        </a:p>
      </dgm:t>
    </dgm:pt>
    <dgm:pt modelId="{2900DA67-3FFB-4029-9518-F6BD2261A955}" type="parTrans" cxnId="{BF3FE453-EC75-44A1-A131-C6AE96BAD5CE}">
      <dgm:prSet/>
      <dgm:spPr/>
      <dgm:t>
        <a:bodyPr/>
        <a:lstStyle/>
        <a:p>
          <a:endParaRPr lang="fr-FR"/>
        </a:p>
      </dgm:t>
    </dgm:pt>
    <dgm:pt modelId="{BABEBB2D-A3D6-4B2C-AB84-B3367450E191}" type="sibTrans" cxnId="{BF3FE453-EC75-44A1-A131-C6AE96BAD5CE}">
      <dgm:prSet/>
      <dgm:spPr/>
      <dgm:t>
        <a:bodyPr/>
        <a:lstStyle/>
        <a:p>
          <a:endParaRPr lang="fr-FR"/>
        </a:p>
      </dgm:t>
    </dgm:pt>
    <dgm:pt modelId="{EAB1A8C7-8D10-4A66-80CD-48D0EE4144A9}">
      <dgm:prSet phldrT="[Texte]" custT="1"/>
      <dgm:spPr/>
      <dgm:t>
        <a:bodyPr/>
        <a:lstStyle/>
        <a:p>
          <a:pPr rtl="0"/>
          <a:r>
            <a:rPr lang="fr-FR" sz="1800">
              <a:latin typeface="Segoe UI Historic"/>
              <a:ea typeface="Segoe UI Historic"/>
              <a:cs typeface="Segoe UI Historic"/>
            </a:rPr>
            <a:t> Aujourd'hui, nombreux sont les habitants qui possèdent un abonnement annuel (760 000) qu'une voiture (693 000)</a:t>
          </a:r>
          <a:endParaRPr lang="fr-FR" sz="1800"/>
        </a:p>
      </dgm:t>
    </dgm:pt>
    <dgm:pt modelId="{C3CCF629-95A7-4A54-9737-23A5EAD2195A}" type="parTrans" cxnId="{16B24DD5-75C9-4E4F-89A5-CBF9977F15CB}">
      <dgm:prSet/>
      <dgm:spPr/>
      <dgm:t>
        <a:bodyPr/>
        <a:lstStyle/>
        <a:p>
          <a:endParaRPr lang="fr-FR"/>
        </a:p>
      </dgm:t>
    </dgm:pt>
    <dgm:pt modelId="{E83AA868-25AE-4FF6-8F83-9039F15ECC08}" type="sibTrans" cxnId="{16B24DD5-75C9-4E4F-89A5-CBF9977F15CB}">
      <dgm:prSet/>
      <dgm:spPr/>
      <dgm:t>
        <a:bodyPr/>
        <a:lstStyle/>
        <a:p>
          <a:endParaRPr lang="fr-FR"/>
        </a:p>
      </dgm:t>
    </dgm:pt>
    <dgm:pt modelId="{525E2738-420D-4762-8661-09FD0B3C1CEC}" type="pres">
      <dgm:prSet presAssocID="{5ABD9B06-7E96-4B35-ACC6-E4CDB7FF09E8}" presName="Name0" presStyleCnt="0">
        <dgm:presLayoutVars>
          <dgm:dir/>
          <dgm:animLvl val="lvl"/>
          <dgm:resizeHandles val="exact"/>
        </dgm:presLayoutVars>
      </dgm:prSet>
      <dgm:spPr/>
    </dgm:pt>
    <dgm:pt modelId="{DC1F0A26-C250-40FC-8287-F11B91D7F830}" type="pres">
      <dgm:prSet presAssocID="{6DC2A11F-1318-4E61-9E0C-BF33D8E4AB39}" presName="composite" presStyleCnt="0"/>
      <dgm:spPr/>
    </dgm:pt>
    <dgm:pt modelId="{A80BF04E-91D3-43AD-A093-F9D845DC03CD}" type="pres">
      <dgm:prSet presAssocID="{6DC2A11F-1318-4E61-9E0C-BF33D8E4AB39}" presName="parTx" presStyleLbl="alignNode1" presStyleIdx="0" presStyleCnt="2">
        <dgm:presLayoutVars>
          <dgm:chMax val="0"/>
          <dgm:chPref val="0"/>
          <dgm:bulletEnabled val="1"/>
        </dgm:presLayoutVars>
      </dgm:prSet>
      <dgm:spPr/>
    </dgm:pt>
    <dgm:pt modelId="{593B821A-8D95-4039-AF87-E707E2F504F3}" type="pres">
      <dgm:prSet presAssocID="{6DC2A11F-1318-4E61-9E0C-BF33D8E4AB39}" presName="desTx" presStyleLbl="alignAccFollowNode1" presStyleIdx="0" presStyleCnt="2">
        <dgm:presLayoutVars>
          <dgm:bulletEnabled val="1"/>
        </dgm:presLayoutVars>
      </dgm:prSet>
      <dgm:spPr/>
    </dgm:pt>
    <dgm:pt modelId="{067B92BF-22E7-4EE4-9C30-14618329E5D4}" type="pres">
      <dgm:prSet presAssocID="{FC686A78-F7C0-48EE-9B29-9FF2B6733E25}" presName="space" presStyleCnt="0"/>
      <dgm:spPr/>
    </dgm:pt>
    <dgm:pt modelId="{3D9BBD60-BFC2-4A11-A55F-76A434DBC53C}" type="pres">
      <dgm:prSet presAssocID="{44C6C204-3C0D-49AF-A0D1-8D035B974984}" presName="composite" presStyleCnt="0"/>
      <dgm:spPr/>
    </dgm:pt>
    <dgm:pt modelId="{0AAFF2E9-811B-43E4-BC24-C5C110CCF1FE}" type="pres">
      <dgm:prSet presAssocID="{44C6C204-3C0D-49AF-A0D1-8D035B974984}" presName="parTx" presStyleLbl="alignNode1" presStyleIdx="1" presStyleCnt="2">
        <dgm:presLayoutVars>
          <dgm:chMax val="0"/>
          <dgm:chPref val="0"/>
          <dgm:bulletEnabled val="1"/>
        </dgm:presLayoutVars>
      </dgm:prSet>
      <dgm:spPr/>
    </dgm:pt>
    <dgm:pt modelId="{D678528C-AA1E-4E89-A4A6-365FB85EB0DD}" type="pres">
      <dgm:prSet presAssocID="{44C6C204-3C0D-49AF-A0D1-8D035B974984}" presName="desTx" presStyleLbl="alignAccFollowNode1" presStyleIdx="1" presStyleCnt="2">
        <dgm:presLayoutVars>
          <dgm:bulletEnabled val="1"/>
        </dgm:presLayoutVars>
      </dgm:prSet>
      <dgm:spPr/>
    </dgm:pt>
  </dgm:ptLst>
  <dgm:cxnLst>
    <dgm:cxn modelId="{96BE4B05-24B1-402D-ABA8-BBCDEEB7C6A5}" srcId="{6DC2A11F-1318-4E61-9E0C-BF33D8E4AB39}" destId="{E580DC45-8FEE-40C3-84BF-C77798D6845F}" srcOrd="0" destOrd="0" parTransId="{C20D2808-5332-4D30-A793-4F256FB2A0CE}" sibTransId="{39FDF5A3-171A-4C7D-BB9F-7DB6A496DC6B}"/>
    <dgm:cxn modelId="{DB7FA10E-0990-4C54-9F82-A6536301A06C}" type="presOf" srcId="{E580DC45-8FEE-40C3-84BF-C77798D6845F}" destId="{593B821A-8D95-4039-AF87-E707E2F504F3}" srcOrd="0" destOrd="0" presId="urn:microsoft.com/office/officeart/2005/8/layout/hList1"/>
    <dgm:cxn modelId="{08049A15-A350-4F16-9845-92548DFA1645}" type="presOf" srcId="{5ABD9B06-7E96-4B35-ACC6-E4CDB7FF09E8}" destId="{525E2738-420D-4762-8661-09FD0B3C1CEC}" srcOrd="0" destOrd="0" presId="urn:microsoft.com/office/officeart/2005/8/layout/hList1"/>
    <dgm:cxn modelId="{BF3FE453-EC75-44A1-A131-C6AE96BAD5CE}" srcId="{5ABD9B06-7E96-4B35-ACC6-E4CDB7FF09E8}" destId="{44C6C204-3C0D-49AF-A0D1-8D035B974984}" srcOrd="1" destOrd="0" parTransId="{2900DA67-3FFB-4029-9518-F6BD2261A955}" sibTransId="{BABEBB2D-A3D6-4B2C-AB84-B3367450E191}"/>
    <dgm:cxn modelId="{873A048C-A68C-44D7-BEB4-F473AA0F1997}" type="presOf" srcId="{44C6C204-3C0D-49AF-A0D1-8D035B974984}" destId="{0AAFF2E9-811B-43E4-BC24-C5C110CCF1FE}" srcOrd="0" destOrd="0" presId="urn:microsoft.com/office/officeart/2005/8/layout/hList1"/>
    <dgm:cxn modelId="{2DC82A8F-5588-4AD2-9202-AFD9FA14F2BD}" type="presOf" srcId="{0DD216AC-94A7-4BF6-995A-4E7EEAB5E8AB}" destId="{593B821A-8D95-4039-AF87-E707E2F504F3}" srcOrd="0" destOrd="1" presId="urn:microsoft.com/office/officeart/2005/8/layout/hList1"/>
    <dgm:cxn modelId="{20357E92-A96C-4932-92DA-D13E8440955E}" srcId="{5ABD9B06-7E96-4B35-ACC6-E4CDB7FF09E8}" destId="{6DC2A11F-1318-4E61-9E0C-BF33D8E4AB39}" srcOrd="0" destOrd="0" parTransId="{783A9FC4-D15F-4DF1-A0E1-C2579AEFAD6D}" sibTransId="{FC686A78-F7C0-48EE-9B29-9FF2B6733E25}"/>
    <dgm:cxn modelId="{8C181CB4-9187-494F-A6EB-EA0725B379B9}" type="presOf" srcId="{6DC2A11F-1318-4E61-9E0C-BF33D8E4AB39}" destId="{A80BF04E-91D3-43AD-A093-F9D845DC03CD}" srcOrd="0" destOrd="0" presId="urn:microsoft.com/office/officeart/2005/8/layout/hList1"/>
    <dgm:cxn modelId="{F6E0ABC0-C094-45E6-8CA6-0897B7989D58}" srcId="{6DC2A11F-1318-4E61-9E0C-BF33D8E4AB39}" destId="{0DD216AC-94A7-4BF6-995A-4E7EEAB5E8AB}" srcOrd="1" destOrd="0" parTransId="{304A4F23-2817-4165-A91E-518058AED679}" sibTransId="{164B3765-B141-49C5-A4A1-4A64566D0218}"/>
    <dgm:cxn modelId="{16B24DD5-75C9-4E4F-89A5-CBF9977F15CB}" srcId="{44C6C204-3C0D-49AF-A0D1-8D035B974984}" destId="{EAB1A8C7-8D10-4A66-80CD-48D0EE4144A9}" srcOrd="0" destOrd="0" parTransId="{C3CCF629-95A7-4A54-9737-23A5EAD2195A}" sibTransId="{E83AA868-25AE-4FF6-8F83-9039F15ECC08}"/>
    <dgm:cxn modelId="{57D2CFE8-D7CF-4FC7-98AD-B773564574A0}" type="presOf" srcId="{EAB1A8C7-8D10-4A66-80CD-48D0EE4144A9}" destId="{D678528C-AA1E-4E89-A4A6-365FB85EB0DD}" srcOrd="0" destOrd="0" presId="urn:microsoft.com/office/officeart/2005/8/layout/hList1"/>
    <dgm:cxn modelId="{54B48DB3-0700-4378-B3C2-A2E9D8F19152}" type="presParOf" srcId="{525E2738-420D-4762-8661-09FD0B3C1CEC}" destId="{DC1F0A26-C250-40FC-8287-F11B91D7F830}" srcOrd="0" destOrd="0" presId="urn:microsoft.com/office/officeart/2005/8/layout/hList1"/>
    <dgm:cxn modelId="{10233BAB-07F7-4330-9B2E-B1295F5AA153}" type="presParOf" srcId="{DC1F0A26-C250-40FC-8287-F11B91D7F830}" destId="{A80BF04E-91D3-43AD-A093-F9D845DC03CD}" srcOrd="0" destOrd="0" presId="urn:microsoft.com/office/officeart/2005/8/layout/hList1"/>
    <dgm:cxn modelId="{94499594-46CA-436A-B1DC-35DB91ADD02F}" type="presParOf" srcId="{DC1F0A26-C250-40FC-8287-F11B91D7F830}" destId="{593B821A-8D95-4039-AF87-E707E2F504F3}" srcOrd="1" destOrd="0" presId="urn:microsoft.com/office/officeart/2005/8/layout/hList1"/>
    <dgm:cxn modelId="{EA1226AA-C758-4FD4-BAFF-95A392E16E2B}" type="presParOf" srcId="{525E2738-420D-4762-8661-09FD0B3C1CEC}" destId="{067B92BF-22E7-4EE4-9C30-14618329E5D4}" srcOrd="1" destOrd="0" presId="urn:microsoft.com/office/officeart/2005/8/layout/hList1"/>
    <dgm:cxn modelId="{85FA6B01-9D8F-48E2-AFFD-48BA36B4EA81}" type="presParOf" srcId="{525E2738-420D-4762-8661-09FD0B3C1CEC}" destId="{3D9BBD60-BFC2-4A11-A55F-76A434DBC53C}" srcOrd="2" destOrd="0" presId="urn:microsoft.com/office/officeart/2005/8/layout/hList1"/>
    <dgm:cxn modelId="{CBC40DAF-C2B4-4D21-B978-BD941443ED58}" type="presParOf" srcId="{3D9BBD60-BFC2-4A11-A55F-76A434DBC53C}" destId="{0AAFF2E9-811B-43E4-BC24-C5C110CCF1FE}" srcOrd="0" destOrd="0" presId="urn:microsoft.com/office/officeart/2005/8/layout/hList1"/>
    <dgm:cxn modelId="{94836026-F0F7-47C2-802A-3C2CF49D5A60}" type="presParOf" srcId="{3D9BBD60-BFC2-4A11-A55F-76A434DBC53C}" destId="{D678528C-AA1E-4E89-A4A6-365FB85EB0D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B03110A-DE09-4EA3-8844-9B2F95568C21}" type="doc">
      <dgm:prSet loTypeId="urn:microsoft.com/office/officeart/2017/3/layout/DropPinTimeline" loCatId="timeline" qsTypeId="urn:microsoft.com/office/officeart/2005/8/quickstyle/simple1" qsCatId="simple" csTypeId="urn:microsoft.com/office/officeart/2005/8/colors/accent1_2" csCatId="accent1" phldr="1"/>
      <dgm:spPr/>
      <dgm:t>
        <a:bodyPr/>
        <a:lstStyle/>
        <a:p>
          <a:endParaRPr lang="fr-FR"/>
        </a:p>
      </dgm:t>
    </dgm:pt>
    <dgm:pt modelId="{16896922-C616-47FB-AA8B-D24AC7D388B4}">
      <dgm:prSet phldrT="[Texte]" phldr="0"/>
      <dgm:spPr/>
      <dgm:t>
        <a:bodyPr/>
        <a:lstStyle/>
        <a:p>
          <a:pPr rtl="0">
            <a:defRPr b="1"/>
          </a:pPr>
          <a:r>
            <a:rPr lang="fr-FR">
              <a:latin typeface="Avenir Next LT Pro"/>
            </a:rPr>
            <a:t>Quartier</a:t>
          </a:r>
          <a:endParaRPr lang="fr-FR"/>
        </a:p>
      </dgm:t>
    </dgm:pt>
    <dgm:pt modelId="{998D9FB2-3297-4FD6-9DB1-EC0DD696F1F7}" type="parTrans" cxnId="{4BAA7C64-8D70-4A13-9751-CB4BD88A5291}">
      <dgm:prSet/>
      <dgm:spPr/>
      <dgm:t>
        <a:bodyPr/>
        <a:lstStyle/>
        <a:p>
          <a:endParaRPr lang="fr-FR"/>
        </a:p>
      </dgm:t>
    </dgm:pt>
    <dgm:pt modelId="{BA059740-E271-4D2A-BCD0-6B82AA047E50}" type="sibTrans" cxnId="{4BAA7C64-8D70-4A13-9751-CB4BD88A5291}">
      <dgm:prSet/>
      <dgm:spPr/>
      <dgm:t>
        <a:bodyPr/>
        <a:lstStyle/>
        <a:p>
          <a:endParaRPr lang="fr-FR"/>
        </a:p>
      </dgm:t>
    </dgm:pt>
    <dgm:pt modelId="{4BBA2BD8-A88A-4493-AA88-76678A76E455}">
      <dgm:prSet phldrT="[Texte]" phldr="0"/>
      <dgm:spPr/>
      <dgm:t>
        <a:bodyPr/>
        <a:lstStyle/>
        <a:p>
          <a:pPr rtl="0"/>
          <a:r>
            <a:rPr lang="fr-FR">
              <a:latin typeface="Avenir Next LT Pro"/>
            </a:rPr>
            <a:t>100 habitants</a:t>
          </a:r>
          <a:endParaRPr lang="fr-FR"/>
        </a:p>
      </dgm:t>
    </dgm:pt>
    <dgm:pt modelId="{B40BB52B-5E1D-4059-9EA9-CE694AB833AD}" type="parTrans" cxnId="{9FFAB23C-2867-4CB5-9DA8-105CC37334A9}">
      <dgm:prSet/>
      <dgm:spPr/>
      <dgm:t>
        <a:bodyPr/>
        <a:lstStyle/>
        <a:p>
          <a:endParaRPr lang="fr-FR"/>
        </a:p>
      </dgm:t>
    </dgm:pt>
    <dgm:pt modelId="{D24B3C85-A06E-4C79-AD79-34AFEF9FF994}" type="sibTrans" cxnId="{9FFAB23C-2867-4CB5-9DA8-105CC37334A9}">
      <dgm:prSet/>
      <dgm:spPr/>
      <dgm:t>
        <a:bodyPr/>
        <a:lstStyle/>
        <a:p>
          <a:endParaRPr lang="fr-FR"/>
        </a:p>
      </dgm:t>
    </dgm:pt>
    <dgm:pt modelId="{73C4EE27-A34B-4918-80F6-02CD026F9F65}">
      <dgm:prSet phldrT="[Texte]" phldr="0"/>
      <dgm:spPr/>
      <dgm:t>
        <a:bodyPr/>
        <a:lstStyle/>
        <a:p>
          <a:pPr rtl="0">
            <a:defRPr b="1"/>
          </a:pPr>
          <a:r>
            <a:rPr lang="fr-FR" b="1">
              <a:latin typeface="Avenir Next LT Pro"/>
              <a:ea typeface="Calibri"/>
              <a:cs typeface="Calibri"/>
            </a:rPr>
            <a:t>Arrondissement</a:t>
          </a:r>
        </a:p>
      </dgm:t>
    </dgm:pt>
    <dgm:pt modelId="{1451E355-5752-4FF1-B058-8859C00A914C}" type="parTrans" cxnId="{87551A31-4BC6-4ACB-8C58-E375E1A55213}">
      <dgm:prSet/>
      <dgm:spPr/>
      <dgm:t>
        <a:bodyPr/>
        <a:lstStyle/>
        <a:p>
          <a:endParaRPr lang="fr-FR"/>
        </a:p>
      </dgm:t>
    </dgm:pt>
    <dgm:pt modelId="{99B43FD1-29A1-416A-91AB-9580F4AC69E3}" type="sibTrans" cxnId="{87551A31-4BC6-4ACB-8C58-E375E1A55213}">
      <dgm:prSet/>
      <dgm:spPr/>
      <dgm:t>
        <a:bodyPr/>
        <a:lstStyle/>
        <a:p>
          <a:endParaRPr lang="fr-FR"/>
        </a:p>
      </dgm:t>
    </dgm:pt>
    <dgm:pt modelId="{8209A049-0FF8-47BF-B08F-EADF0BC90E1F}">
      <dgm:prSet phldrT="[Texte]" phldr="0"/>
      <dgm:spPr/>
      <dgm:t>
        <a:bodyPr/>
        <a:lstStyle/>
        <a:p>
          <a:pPr rtl="0"/>
          <a:r>
            <a:rPr lang="fr-FR">
              <a:latin typeface="Avenir Next LT Pro"/>
            </a:rPr>
            <a:t>10 000 habitants</a:t>
          </a:r>
          <a:endParaRPr lang="fr-FR"/>
        </a:p>
      </dgm:t>
    </dgm:pt>
    <dgm:pt modelId="{657350AE-4C8C-4E12-8618-B04B6407028C}" type="parTrans" cxnId="{B3216FC7-1434-4234-96B6-CB3FCDE66183}">
      <dgm:prSet/>
      <dgm:spPr/>
      <dgm:t>
        <a:bodyPr/>
        <a:lstStyle/>
        <a:p>
          <a:endParaRPr lang="fr-FR"/>
        </a:p>
      </dgm:t>
    </dgm:pt>
    <dgm:pt modelId="{0AA1CF68-D0E6-4B3B-B33B-C2FEF370AD32}" type="sibTrans" cxnId="{B3216FC7-1434-4234-96B6-CB3FCDE66183}">
      <dgm:prSet/>
      <dgm:spPr/>
      <dgm:t>
        <a:bodyPr/>
        <a:lstStyle/>
        <a:p>
          <a:endParaRPr lang="fr-FR"/>
        </a:p>
      </dgm:t>
    </dgm:pt>
    <dgm:pt modelId="{FC441BDF-064D-4775-8E87-A6587850617F}">
      <dgm:prSet phldrT="[Texte]" phldr="0"/>
      <dgm:spPr/>
      <dgm:t>
        <a:bodyPr/>
        <a:lstStyle/>
        <a:p>
          <a:pPr rtl="0">
            <a:defRPr b="1"/>
          </a:pPr>
          <a:r>
            <a:rPr lang="fr-FR">
              <a:latin typeface="Avenir Next LT Pro"/>
            </a:rPr>
            <a:t>Collectivité</a:t>
          </a:r>
          <a:endParaRPr lang="fr-FR"/>
        </a:p>
      </dgm:t>
    </dgm:pt>
    <dgm:pt modelId="{F953407F-9CFA-4AC0-81BA-EC7517D34071}" type="parTrans" cxnId="{4295A90F-B4A3-42FE-8067-362DFB805D45}">
      <dgm:prSet/>
      <dgm:spPr/>
      <dgm:t>
        <a:bodyPr/>
        <a:lstStyle/>
        <a:p>
          <a:endParaRPr lang="fr-FR"/>
        </a:p>
      </dgm:t>
    </dgm:pt>
    <dgm:pt modelId="{0851D3FC-0E5D-4F7C-97DF-E3F027D03D5E}" type="sibTrans" cxnId="{4295A90F-B4A3-42FE-8067-362DFB805D45}">
      <dgm:prSet/>
      <dgm:spPr/>
      <dgm:t>
        <a:bodyPr/>
        <a:lstStyle/>
        <a:p>
          <a:endParaRPr lang="fr-FR"/>
        </a:p>
      </dgm:t>
    </dgm:pt>
    <dgm:pt modelId="{0B672FBD-C489-4605-B3F8-4CDA5F72FD5A}">
      <dgm:prSet phldrT="[Texte]" phldr="0"/>
      <dgm:spPr/>
      <dgm:t>
        <a:bodyPr/>
        <a:lstStyle/>
        <a:p>
          <a:pPr rtl="0"/>
          <a:r>
            <a:rPr lang="fr-FR">
              <a:latin typeface="Avenir Next LT Pro"/>
            </a:rPr>
            <a:t>25 000 habitants</a:t>
          </a:r>
          <a:endParaRPr lang="fr-FR"/>
        </a:p>
      </dgm:t>
    </dgm:pt>
    <dgm:pt modelId="{FA6339F6-740A-4C97-B3BB-FD8859F9EBA0}" type="parTrans" cxnId="{761599E3-1F48-49B9-8399-D3048AAD3EAA}">
      <dgm:prSet/>
      <dgm:spPr/>
      <dgm:t>
        <a:bodyPr/>
        <a:lstStyle/>
        <a:p>
          <a:endParaRPr lang="fr-FR"/>
        </a:p>
      </dgm:t>
    </dgm:pt>
    <dgm:pt modelId="{A0609C04-8603-497F-B41E-A9EF59DCC4EF}" type="sibTrans" cxnId="{761599E3-1F48-49B9-8399-D3048AAD3EAA}">
      <dgm:prSet/>
      <dgm:spPr/>
      <dgm:t>
        <a:bodyPr/>
        <a:lstStyle/>
        <a:p>
          <a:endParaRPr lang="fr-FR"/>
        </a:p>
      </dgm:t>
    </dgm:pt>
    <dgm:pt modelId="{CA1C1359-4A2B-41D6-927D-DC0091FED240}" type="pres">
      <dgm:prSet presAssocID="{DB03110A-DE09-4EA3-8844-9B2F95568C21}" presName="root" presStyleCnt="0">
        <dgm:presLayoutVars>
          <dgm:chMax/>
          <dgm:chPref/>
          <dgm:animLvl val="lvl"/>
        </dgm:presLayoutVars>
      </dgm:prSet>
      <dgm:spPr/>
    </dgm:pt>
    <dgm:pt modelId="{A2BCAA2B-226A-4B90-A9B5-4A5250502E9F}" type="pres">
      <dgm:prSet presAssocID="{DB03110A-DE09-4EA3-8844-9B2F95568C21}" presName="divider" presStyleLbl="fgAcc1" presStyleIdx="0" presStyleCnt="4"/>
      <dgm:spPr>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gm:spPr>
    </dgm:pt>
    <dgm:pt modelId="{2CDF8946-BACF-41AD-A3F4-F9DA3C5043CB}" type="pres">
      <dgm:prSet presAssocID="{DB03110A-DE09-4EA3-8844-9B2F95568C21}" presName="nodes" presStyleCnt="0">
        <dgm:presLayoutVars>
          <dgm:chMax/>
          <dgm:chPref/>
          <dgm:animLvl val="lvl"/>
        </dgm:presLayoutVars>
      </dgm:prSet>
      <dgm:spPr/>
    </dgm:pt>
    <dgm:pt modelId="{C2E5D073-DA8B-4AE1-80D4-6AED9E0E87BC}" type="pres">
      <dgm:prSet presAssocID="{16896922-C616-47FB-AA8B-D24AC7D388B4}" presName="composite" presStyleCnt="0"/>
      <dgm:spPr/>
    </dgm:pt>
    <dgm:pt modelId="{E7D50AB3-196B-4402-BBCF-CC5A9119B72B}" type="pres">
      <dgm:prSet presAssocID="{16896922-C616-47FB-AA8B-D24AC7D388B4}" presName="ConnectorPoint" presStyleLbl="lnNode1" presStyleIdx="0" presStyleCnt="3"/>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F9854DE6-1FA4-4D20-AE15-662ACAED605B}" type="pres">
      <dgm:prSet presAssocID="{16896922-C616-47FB-AA8B-D24AC7D388B4}" presName="DropPinPlaceHolder" presStyleCnt="0"/>
      <dgm:spPr/>
    </dgm:pt>
    <dgm:pt modelId="{F9061B7E-DB6C-4922-9820-E25C4CC82E67}" type="pres">
      <dgm:prSet presAssocID="{16896922-C616-47FB-AA8B-D24AC7D388B4}" presName="DropPin" presStyleLbl="alignNode1" presStyleIdx="0" presStyleCnt="3"/>
      <dgm:spPr/>
    </dgm:pt>
    <dgm:pt modelId="{7FE3DDE8-2096-484C-B00A-4A74ED8BF594}" type="pres">
      <dgm:prSet presAssocID="{16896922-C616-47FB-AA8B-D24AC7D388B4}" presName="Ellipse" presStyleLbl="fgAcc1" presStyleIdx="1" presStyleCnt="4"/>
      <dgm:spPr>
        <a:solidFill>
          <a:schemeClr val="lt1">
            <a:alpha val="90000"/>
            <a:hueOff val="0"/>
            <a:satOff val="0"/>
            <a:lumOff val="0"/>
            <a:alphaOff val="0"/>
          </a:schemeClr>
        </a:solidFill>
        <a:ln w="12700" cap="flat" cmpd="sng" algn="ctr">
          <a:noFill/>
          <a:prstDash val="solid"/>
          <a:miter lim="800000"/>
        </a:ln>
        <a:effectLst/>
      </dgm:spPr>
    </dgm:pt>
    <dgm:pt modelId="{7BA20E03-28B1-4BB5-979F-232F079DC5D1}" type="pres">
      <dgm:prSet presAssocID="{16896922-C616-47FB-AA8B-D24AC7D388B4}" presName="L2TextContainer" presStyleLbl="revTx" presStyleIdx="0" presStyleCnt="6">
        <dgm:presLayoutVars>
          <dgm:bulletEnabled val="1"/>
        </dgm:presLayoutVars>
      </dgm:prSet>
      <dgm:spPr/>
    </dgm:pt>
    <dgm:pt modelId="{E3595D15-9C96-4849-AAC2-96AEC592A391}" type="pres">
      <dgm:prSet presAssocID="{16896922-C616-47FB-AA8B-D24AC7D388B4}" presName="L1TextContainer" presStyleLbl="revTx" presStyleIdx="1" presStyleCnt="6">
        <dgm:presLayoutVars>
          <dgm:chMax val="1"/>
          <dgm:chPref val="1"/>
          <dgm:bulletEnabled val="1"/>
        </dgm:presLayoutVars>
      </dgm:prSet>
      <dgm:spPr/>
    </dgm:pt>
    <dgm:pt modelId="{047DB972-1F5B-4821-BAA4-DEAC03379F05}" type="pres">
      <dgm:prSet presAssocID="{16896922-C616-47FB-AA8B-D24AC7D388B4}" presName="ConnectLine" presStyleLbl="sibTrans1D1" presStyleIdx="0" presStyleCnt="3"/>
      <dgm:spPr>
        <a:noFill/>
        <a:ln w="12700" cap="flat" cmpd="sng" algn="ctr">
          <a:solidFill>
            <a:schemeClr val="accent1">
              <a:hueOff val="0"/>
              <a:satOff val="0"/>
              <a:lumOff val="0"/>
              <a:alphaOff val="0"/>
            </a:schemeClr>
          </a:solidFill>
          <a:prstDash val="dash"/>
          <a:miter lim="800000"/>
        </a:ln>
        <a:effectLst/>
      </dgm:spPr>
    </dgm:pt>
    <dgm:pt modelId="{E11CBEF3-D688-4BCD-B740-179D3E7E8AC7}" type="pres">
      <dgm:prSet presAssocID="{16896922-C616-47FB-AA8B-D24AC7D388B4}" presName="EmptyPlaceHolder" presStyleCnt="0"/>
      <dgm:spPr/>
    </dgm:pt>
    <dgm:pt modelId="{B890BE57-3902-4BC4-B759-5CCC32A369D9}" type="pres">
      <dgm:prSet presAssocID="{BA059740-E271-4D2A-BCD0-6B82AA047E50}" presName="spaceBetweenRectangles" presStyleCnt="0"/>
      <dgm:spPr/>
    </dgm:pt>
    <dgm:pt modelId="{4C75714A-A3A4-490E-9C3A-FDFB34ABBAFE}" type="pres">
      <dgm:prSet presAssocID="{73C4EE27-A34B-4918-80F6-02CD026F9F65}" presName="composite" presStyleCnt="0"/>
      <dgm:spPr/>
    </dgm:pt>
    <dgm:pt modelId="{05A3221B-96A2-4904-BD15-3200C6F87EE0}" type="pres">
      <dgm:prSet presAssocID="{73C4EE27-A34B-4918-80F6-02CD026F9F65}" presName="ConnectorPoint" presStyleLbl="lnNode1" presStyleIdx="1" presStyleCnt="3"/>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E2DB6023-D975-4F74-9AA4-A96D9EF121EF}" type="pres">
      <dgm:prSet presAssocID="{73C4EE27-A34B-4918-80F6-02CD026F9F65}" presName="DropPinPlaceHolder" presStyleCnt="0"/>
      <dgm:spPr/>
    </dgm:pt>
    <dgm:pt modelId="{61003B0B-DC42-47FA-95FE-90A69629B64D}" type="pres">
      <dgm:prSet presAssocID="{73C4EE27-A34B-4918-80F6-02CD026F9F65}" presName="DropPin" presStyleLbl="alignNode1" presStyleIdx="1" presStyleCnt="3"/>
      <dgm:spPr/>
    </dgm:pt>
    <dgm:pt modelId="{4EB9C692-8250-4071-8586-2F99F475F68D}" type="pres">
      <dgm:prSet presAssocID="{73C4EE27-A34B-4918-80F6-02CD026F9F65}" presName="Ellipse" presStyleLbl="fgAcc1" presStyleIdx="2" presStyleCnt="4"/>
      <dgm:spPr>
        <a:solidFill>
          <a:schemeClr val="lt1">
            <a:alpha val="90000"/>
            <a:hueOff val="0"/>
            <a:satOff val="0"/>
            <a:lumOff val="0"/>
            <a:alphaOff val="0"/>
          </a:schemeClr>
        </a:solidFill>
        <a:ln w="12700" cap="flat" cmpd="sng" algn="ctr">
          <a:noFill/>
          <a:prstDash val="solid"/>
          <a:miter lim="800000"/>
        </a:ln>
        <a:effectLst/>
      </dgm:spPr>
    </dgm:pt>
    <dgm:pt modelId="{0D7610BF-D0AF-4868-842B-773D46199A36}" type="pres">
      <dgm:prSet presAssocID="{73C4EE27-A34B-4918-80F6-02CD026F9F65}" presName="L2TextContainer" presStyleLbl="revTx" presStyleIdx="2" presStyleCnt="6">
        <dgm:presLayoutVars>
          <dgm:bulletEnabled val="1"/>
        </dgm:presLayoutVars>
      </dgm:prSet>
      <dgm:spPr/>
    </dgm:pt>
    <dgm:pt modelId="{87DFCD31-8727-455B-A618-5A0DB8FF8C3E}" type="pres">
      <dgm:prSet presAssocID="{73C4EE27-A34B-4918-80F6-02CD026F9F65}" presName="L1TextContainer" presStyleLbl="revTx" presStyleIdx="3" presStyleCnt="6">
        <dgm:presLayoutVars>
          <dgm:chMax val="1"/>
          <dgm:chPref val="1"/>
          <dgm:bulletEnabled val="1"/>
        </dgm:presLayoutVars>
      </dgm:prSet>
      <dgm:spPr/>
    </dgm:pt>
    <dgm:pt modelId="{A00BF744-D6B8-4C73-9EE9-E0D7343C4B7B}" type="pres">
      <dgm:prSet presAssocID="{73C4EE27-A34B-4918-80F6-02CD026F9F65}" presName="ConnectLine" presStyleLbl="sibTrans1D1" presStyleIdx="1" presStyleCnt="3"/>
      <dgm:spPr>
        <a:noFill/>
        <a:ln w="12700" cap="flat" cmpd="sng" algn="ctr">
          <a:solidFill>
            <a:schemeClr val="accent1">
              <a:hueOff val="0"/>
              <a:satOff val="0"/>
              <a:lumOff val="0"/>
              <a:alphaOff val="0"/>
            </a:schemeClr>
          </a:solidFill>
          <a:prstDash val="dash"/>
          <a:miter lim="800000"/>
        </a:ln>
        <a:effectLst/>
      </dgm:spPr>
    </dgm:pt>
    <dgm:pt modelId="{AB60412B-011C-4510-A01A-48286986D557}" type="pres">
      <dgm:prSet presAssocID="{73C4EE27-A34B-4918-80F6-02CD026F9F65}" presName="EmptyPlaceHolder" presStyleCnt="0"/>
      <dgm:spPr/>
    </dgm:pt>
    <dgm:pt modelId="{E6E6B8E8-58E6-499E-8029-9C0E292D893C}" type="pres">
      <dgm:prSet presAssocID="{99B43FD1-29A1-416A-91AB-9580F4AC69E3}" presName="spaceBetweenRectangles" presStyleCnt="0"/>
      <dgm:spPr/>
    </dgm:pt>
    <dgm:pt modelId="{2C13F69E-6BDB-4E84-998B-D6DD96562E5B}" type="pres">
      <dgm:prSet presAssocID="{FC441BDF-064D-4775-8E87-A6587850617F}" presName="composite" presStyleCnt="0"/>
      <dgm:spPr/>
    </dgm:pt>
    <dgm:pt modelId="{34ECB518-269E-405A-B1F1-27FD1EB40F76}" type="pres">
      <dgm:prSet presAssocID="{FC441BDF-064D-4775-8E87-A6587850617F}" presName="ConnectorPoint" presStyleLbl="lnNode1" presStyleIdx="2" presStyleCnt="3"/>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A12692C1-2F6E-4389-BAB9-E80878E02830}" type="pres">
      <dgm:prSet presAssocID="{FC441BDF-064D-4775-8E87-A6587850617F}" presName="DropPinPlaceHolder" presStyleCnt="0"/>
      <dgm:spPr/>
    </dgm:pt>
    <dgm:pt modelId="{9001796B-9421-4290-9571-D65FF50EC502}" type="pres">
      <dgm:prSet presAssocID="{FC441BDF-064D-4775-8E87-A6587850617F}" presName="DropPin" presStyleLbl="alignNode1" presStyleIdx="2" presStyleCnt="3"/>
      <dgm:spPr/>
    </dgm:pt>
    <dgm:pt modelId="{D14250C7-D7B0-4AFD-AD19-9FD4312E7386}" type="pres">
      <dgm:prSet presAssocID="{FC441BDF-064D-4775-8E87-A6587850617F}" presName="Ellipse" presStyleLbl="fgAcc1" presStyleIdx="3" presStyleCnt="4"/>
      <dgm:spPr>
        <a:solidFill>
          <a:schemeClr val="lt1">
            <a:alpha val="90000"/>
            <a:hueOff val="0"/>
            <a:satOff val="0"/>
            <a:lumOff val="0"/>
            <a:alphaOff val="0"/>
          </a:schemeClr>
        </a:solidFill>
        <a:ln w="12700" cap="flat" cmpd="sng" algn="ctr">
          <a:noFill/>
          <a:prstDash val="solid"/>
          <a:miter lim="800000"/>
        </a:ln>
        <a:effectLst/>
      </dgm:spPr>
    </dgm:pt>
    <dgm:pt modelId="{B9D458CC-C81D-4F10-B723-78BCC97A055F}" type="pres">
      <dgm:prSet presAssocID="{FC441BDF-064D-4775-8E87-A6587850617F}" presName="L2TextContainer" presStyleLbl="revTx" presStyleIdx="4" presStyleCnt="6">
        <dgm:presLayoutVars>
          <dgm:bulletEnabled val="1"/>
        </dgm:presLayoutVars>
      </dgm:prSet>
      <dgm:spPr/>
    </dgm:pt>
    <dgm:pt modelId="{C5AD10AE-DF08-4AA8-913E-05E5F8044AC1}" type="pres">
      <dgm:prSet presAssocID="{FC441BDF-064D-4775-8E87-A6587850617F}" presName="L1TextContainer" presStyleLbl="revTx" presStyleIdx="5" presStyleCnt="6">
        <dgm:presLayoutVars>
          <dgm:chMax val="1"/>
          <dgm:chPref val="1"/>
          <dgm:bulletEnabled val="1"/>
        </dgm:presLayoutVars>
      </dgm:prSet>
      <dgm:spPr/>
    </dgm:pt>
    <dgm:pt modelId="{958E4DF9-C7E9-4670-9B9E-92391965BF8F}" type="pres">
      <dgm:prSet presAssocID="{FC441BDF-064D-4775-8E87-A6587850617F}" presName="ConnectLine" presStyleLbl="sibTrans1D1" presStyleIdx="2" presStyleCnt="3"/>
      <dgm:spPr>
        <a:noFill/>
        <a:ln w="12700" cap="flat" cmpd="sng" algn="ctr">
          <a:solidFill>
            <a:schemeClr val="accent1">
              <a:hueOff val="0"/>
              <a:satOff val="0"/>
              <a:lumOff val="0"/>
              <a:alphaOff val="0"/>
            </a:schemeClr>
          </a:solidFill>
          <a:prstDash val="dash"/>
          <a:miter lim="800000"/>
        </a:ln>
        <a:effectLst/>
      </dgm:spPr>
    </dgm:pt>
    <dgm:pt modelId="{02EB6075-6B63-4CB9-9FF2-254F7A306C8F}" type="pres">
      <dgm:prSet presAssocID="{FC441BDF-064D-4775-8E87-A6587850617F}" presName="EmptyPlaceHolder" presStyleCnt="0"/>
      <dgm:spPr/>
    </dgm:pt>
  </dgm:ptLst>
  <dgm:cxnLst>
    <dgm:cxn modelId="{D686BD02-C549-49B8-A4CE-9F5D8525F3A9}" type="presOf" srcId="{DB03110A-DE09-4EA3-8844-9B2F95568C21}" destId="{CA1C1359-4A2B-41D6-927D-DC0091FED240}" srcOrd="0" destOrd="0" presId="urn:microsoft.com/office/officeart/2017/3/layout/DropPinTimeline"/>
    <dgm:cxn modelId="{3ADA4E05-2B4B-4BAD-A177-0262AD21C1E2}" type="presOf" srcId="{16896922-C616-47FB-AA8B-D24AC7D388B4}" destId="{E3595D15-9C96-4849-AAC2-96AEC592A391}" srcOrd="0" destOrd="0" presId="urn:microsoft.com/office/officeart/2017/3/layout/DropPinTimeline"/>
    <dgm:cxn modelId="{4295A90F-B4A3-42FE-8067-362DFB805D45}" srcId="{DB03110A-DE09-4EA3-8844-9B2F95568C21}" destId="{FC441BDF-064D-4775-8E87-A6587850617F}" srcOrd="2" destOrd="0" parTransId="{F953407F-9CFA-4AC0-81BA-EC7517D34071}" sibTransId="{0851D3FC-0E5D-4F7C-97DF-E3F027D03D5E}"/>
    <dgm:cxn modelId="{AD4D4423-B30C-49AC-9FB2-11EF10410AD3}" type="presOf" srcId="{73C4EE27-A34B-4918-80F6-02CD026F9F65}" destId="{87DFCD31-8727-455B-A618-5A0DB8FF8C3E}" srcOrd="0" destOrd="0" presId="urn:microsoft.com/office/officeart/2017/3/layout/DropPinTimeline"/>
    <dgm:cxn modelId="{87551A31-4BC6-4ACB-8C58-E375E1A55213}" srcId="{DB03110A-DE09-4EA3-8844-9B2F95568C21}" destId="{73C4EE27-A34B-4918-80F6-02CD026F9F65}" srcOrd="1" destOrd="0" parTransId="{1451E355-5752-4FF1-B058-8859C00A914C}" sibTransId="{99B43FD1-29A1-416A-91AB-9580F4AC69E3}"/>
    <dgm:cxn modelId="{9FFAB23C-2867-4CB5-9DA8-105CC37334A9}" srcId="{16896922-C616-47FB-AA8B-D24AC7D388B4}" destId="{4BBA2BD8-A88A-4493-AA88-76678A76E455}" srcOrd="0" destOrd="0" parTransId="{B40BB52B-5E1D-4059-9EA9-CE694AB833AD}" sibTransId="{D24B3C85-A06E-4C79-AD79-34AFEF9FF994}"/>
    <dgm:cxn modelId="{4BAA7C64-8D70-4A13-9751-CB4BD88A5291}" srcId="{DB03110A-DE09-4EA3-8844-9B2F95568C21}" destId="{16896922-C616-47FB-AA8B-D24AC7D388B4}" srcOrd="0" destOrd="0" parTransId="{998D9FB2-3297-4FD6-9DB1-EC0DD696F1F7}" sibTransId="{BA059740-E271-4D2A-BCD0-6B82AA047E50}"/>
    <dgm:cxn modelId="{E42DEC67-6281-4214-A322-714CB7F2A586}" type="presOf" srcId="{8209A049-0FF8-47BF-B08F-EADF0BC90E1F}" destId="{0D7610BF-D0AF-4868-842B-773D46199A36}" srcOrd="0" destOrd="0" presId="urn:microsoft.com/office/officeart/2017/3/layout/DropPinTimeline"/>
    <dgm:cxn modelId="{EE182884-1659-4BF7-9A20-558980B98AE1}" type="presOf" srcId="{FC441BDF-064D-4775-8E87-A6587850617F}" destId="{C5AD10AE-DF08-4AA8-913E-05E5F8044AC1}" srcOrd="0" destOrd="0" presId="urn:microsoft.com/office/officeart/2017/3/layout/DropPinTimeline"/>
    <dgm:cxn modelId="{F6095E8F-F6BA-4DB7-A9A0-43D088F3B651}" type="presOf" srcId="{0B672FBD-C489-4605-B3F8-4CDA5F72FD5A}" destId="{B9D458CC-C81D-4F10-B723-78BCC97A055F}" srcOrd="0" destOrd="0" presId="urn:microsoft.com/office/officeart/2017/3/layout/DropPinTimeline"/>
    <dgm:cxn modelId="{0B4744B0-FA7E-463E-BB8C-D3AEFB35ECC1}" type="presOf" srcId="{4BBA2BD8-A88A-4493-AA88-76678A76E455}" destId="{7BA20E03-28B1-4BB5-979F-232F079DC5D1}" srcOrd="0" destOrd="0" presId="urn:microsoft.com/office/officeart/2017/3/layout/DropPinTimeline"/>
    <dgm:cxn modelId="{B3216FC7-1434-4234-96B6-CB3FCDE66183}" srcId="{73C4EE27-A34B-4918-80F6-02CD026F9F65}" destId="{8209A049-0FF8-47BF-B08F-EADF0BC90E1F}" srcOrd="0" destOrd="0" parTransId="{657350AE-4C8C-4E12-8618-B04B6407028C}" sibTransId="{0AA1CF68-D0E6-4B3B-B33B-C2FEF370AD32}"/>
    <dgm:cxn modelId="{761599E3-1F48-49B9-8399-D3048AAD3EAA}" srcId="{FC441BDF-064D-4775-8E87-A6587850617F}" destId="{0B672FBD-C489-4605-B3F8-4CDA5F72FD5A}" srcOrd="0" destOrd="0" parTransId="{FA6339F6-740A-4C97-B3BB-FD8859F9EBA0}" sibTransId="{A0609C04-8603-497F-B41E-A9EF59DCC4EF}"/>
    <dgm:cxn modelId="{82C67509-B936-4E5A-88BB-B439FDEFBC07}" type="presParOf" srcId="{CA1C1359-4A2B-41D6-927D-DC0091FED240}" destId="{A2BCAA2B-226A-4B90-A9B5-4A5250502E9F}" srcOrd="0" destOrd="0" presId="urn:microsoft.com/office/officeart/2017/3/layout/DropPinTimeline"/>
    <dgm:cxn modelId="{53782DE2-079C-406D-BFC8-5B60FDC1D68C}" type="presParOf" srcId="{CA1C1359-4A2B-41D6-927D-DC0091FED240}" destId="{2CDF8946-BACF-41AD-A3F4-F9DA3C5043CB}" srcOrd="1" destOrd="0" presId="urn:microsoft.com/office/officeart/2017/3/layout/DropPinTimeline"/>
    <dgm:cxn modelId="{D3FEF4DC-B66C-4DC1-BD31-09731EC4E4BD}" type="presParOf" srcId="{2CDF8946-BACF-41AD-A3F4-F9DA3C5043CB}" destId="{C2E5D073-DA8B-4AE1-80D4-6AED9E0E87BC}" srcOrd="0" destOrd="0" presId="urn:microsoft.com/office/officeart/2017/3/layout/DropPinTimeline"/>
    <dgm:cxn modelId="{70FFA332-390E-43F4-B597-2B646990DCA5}" type="presParOf" srcId="{C2E5D073-DA8B-4AE1-80D4-6AED9E0E87BC}" destId="{E7D50AB3-196B-4402-BBCF-CC5A9119B72B}" srcOrd="0" destOrd="0" presId="urn:microsoft.com/office/officeart/2017/3/layout/DropPinTimeline"/>
    <dgm:cxn modelId="{C6825CBB-41A0-45A4-B8B4-91ECE92ED4EE}" type="presParOf" srcId="{C2E5D073-DA8B-4AE1-80D4-6AED9E0E87BC}" destId="{F9854DE6-1FA4-4D20-AE15-662ACAED605B}" srcOrd="1" destOrd="0" presId="urn:microsoft.com/office/officeart/2017/3/layout/DropPinTimeline"/>
    <dgm:cxn modelId="{87E20415-AC05-496D-B5F3-6BD11E49D13D}" type="presParOf" srcId="{F9854DE6-1FA4-4D20-AE15-662ACAED605B}" destId="{F9061B7E-DB6C-4922-9820-E25C4CC82E67}" srcOrd="0" destOrd="0" presId="urn:microsoft.com/office/officeart/2017/3/layout/DropPinTimeline"/>
    <dgm:cxn modelId="{71D00D68-1A8C-494F-95BB-8F5CFF032976}" type="presParOf" srcId="{F9854DE6-1FA4-4D20-AE15-662ACAED605B}" destId="{7FE3DDE8-2096-484C-B00A-4A74ED8BF594}" srcOrd="1" destOrd="0" presId="urn:microsoft.com/office/officeart/2017/3/layout/DropPinTimeline"/>
    <dgm:cxn modelId="{0D035058-D705-4A0C-B48D-2C89D40DBD5E}" type="presParOf" srcId="{C2E5D073-DA8B-4AE1-80D4-6AED9E0E87BC}" destId="{7BA20E03-28B1-4BB5-979F-232F079DC5D1}" srcOrd="2" destOrd="0" presId="urn:microsoft.com/office/officeart/2017/3/layout/DropPinTimeline"/>
    <dgm:cxn modelId="{26E88F14-893D-498F-AAA0-8FFCFC299169}" type="presParOf" srcId="{C2E5D073-DA8B-4AE1-80D4-6AED9E0E87BC}" destId="{E3595D15-9C96-4849-AAC2-96AEC592A391}" srcOrd="3" destOrd="0" presId="urn:microsoft.com/office/officeart/2017/3/layout/DropPinTimeline"/>
    <dgm:cxn modelId="{C8D68EEB-6054-4F55-B1D1-3D8794DAEAB0}" type="presParOf" srcId="{C2E5D073-DA8B-4AE1-80D4-6AED9E0E87BC}" destId="{047DB972-1F5B-4821-BAA4-DEAC03379F05}" srcOrd="4" destOrd="0" presId="urn:microsoft.com/office/officeart/2017/3/layout/DropPinTimeline"/>
    <dgm:cxn modelId="{01DEC02B-BDA7-4EA8-98D2-58AC4D583275}" type="presParOf" srcId="{C2E5D073-DA8B-4AE1-80D4-6AED9E0E87BC}" destId="{E11CBEF3-D688-4BCD-B740-179D3E7E8AC7}" srcOrd="5" destOrd="0" presId="urn:microsoft.com/office/officeart/2017/3/layout/DropPinTimeline"/>
    <dgm:cxn modelId="{34587610-1913-4871-A2FA-AD25F7F0C065}" type="presParOf" srcId="{2CDF8946-BACF-41AD-A3F4-F9DA3C5043CB}" destId="{B890BE57-3902-4BC4-B759-5CCC32A369D9}" srcOrd="1" destOrd="0" presId="urn:microsoft.com/office/officeart/2017/3/layout/DropPinTimeline"/>
    <dgm:cxn modelId="{2D9BC07B-C8AA-4848-9B78-44A12A35893E}" type="presParOf" srcId="{2CDF8946-BACF-41AD-A3F4-F9DA3C5043CB}" destId="{4C75714A-A3A4-490E-9C3A-FDFB34ABBAFE}" srcOrd="2" destOrd="0" presId="urn:microsoft.com/office/officeart/2017/3/layout/DropPinTimeline"/>
    <dgm:cxn modelId="{533F11E8-F3D9-4F39-B16C-DDCA24D85FE3}" type="presParOf" srcId="{4C75714A-A3A4-490E-9C3A-FDFB34ABBAFE}" destId="{05A3221B-96A2-4904-BD15-3200C6F87EE0}" srcOrd="0" destOrd="0" presId="urn:microsoft.com/office/officeart/2017/3/layout/DropPinTimeline"/>
    <dgm:cxn modelId="{BE5041E8-E190-4E63-99B9-CF06268F7C06}" type="presParOf" srcId="{4C75714A-A3A4-490E-9C3A-FDFB34ABBAFE}" destId="{E2DB6023-D975-4F74-9AA4-A96D9EF121EF}" srcOrd="1" destOrd="0" presId="urn:microsoft.com/office/officeart/2017/3/layout/DropPinTimeline"/>
    <dgm:cxn modelId="{0A3121D4-E1B7-4078-9727-DB690594A380}" type="presParOf" srcId="{E2DB6023-D975-4F74-9AA4-A96D9EF121EF}" destId="{61003B0B-DC42-47FA-95FE-90A69629B64D}" srcOrd="0" destOrd="0" presId="urn:microsoft.com/office/officeart/2017/3/layout/DropPinTimeline"/>
    <dgm:cxn modelId="{FF321F30-A851-43D4-8B89-522DC9DD87CF}" type="presParOf" srcId="{E2DB6023-D975-4F74-9AA4-A96D9EF121EF}" destId="{4EB9C692-8250-4071-8586-2F99F475F68D}" srcOrd="1" destOrd="0" presId="urn:microsoft.com/office/officeart/2017/3/layout/DropPinTimeline"/>
    <dgm:cxn modelId="{F53AA720-3818-4F58-8830-2C7FEE120DCC}" type="presParOf" srcId="{4C75714A-A3A4-490E-9C3A-FDFB34ABBAFE}" destId="{0D7610BF-D0AF-4868-842B-773D46199A36}" srcOrd="2" destOrd="0" presId="urn:microsoft.com/office/officeart/2017/3/layout/DropPinTimeline"/>
    <dgm:cxn modelId="{1DCF1B77-E57E-4B96-8429-6D9C5EF08599}" type="presParOf" srcId="{4C75714A-A3A4-490E-9C3A-FDFB34ABBAFE}" destId="{87DFCD31-8727-455B-A618-5A0DB8FF8C3E}" srcOrd="3" destOrd="0" presId="urn:microsoft.com/office/officeart/2017/3/layout/DropPinTimeline"/>
    <dgm:cxn modelId="{0413259F-E500-431C-896A-2FDE29194591}" type="presParOf" srcId="{4C75714A-A3A4-490E-9C3A-FDFB34ABBAFE}" destId="{A00BF744-D6B8-4C73-9EE9-E0D7343C4B7B}" srcOrd="4" destOrd="0" presId="urn:microsoft.com/office/officeart/2017/3/layout/DropPinTimeline"/>
    <dgm:cxn modelId="{7D57E894-E536-47DB-8759-6EB34DA45422}" type="presParOf" srcId="{4C75714A-A3A4-490E-9C3A-FDFB34ABBAFE}" destId="{AB60412B-011C-4510-A01A-48286986D557}" srcOrd="5" destOrd="0" presId="urn:microsoft.com/office/officeart/2017/3/layout/DropPinTimeline"/>
    <dgm:cxn modelId="{673292FC-47F4-46E6-8226-80720404084D}" type="presParOf" srcId="{2CDF8946-BACF-41AD-A3F4-F9DA3C5043CB}" destId="{E6E6B8E8-58E6-499E-8029-9C0E292D893C}" srcOrd="3" destOrd="0" presId="urn:microsoft.com/office/officeart/2017/3/layout/DropPinTimeline"/>
    <dgm:cxn modelId="{D288BC74-F36F-4C7A-A233-5D22C55175BE}" type="presParOf" srcId="{2CDF8946-BACF-41AD-A3F4-F9DA3C5043CB}" destId="{2C13F69E-6BDB-4E84-998B-D6DD96562E5B}" srcOrd="4" destOrd="0" presId="urn:microsoft.com/office/officeart/2017/3/layout/DropPinTimeline"/>
    <dgm:cxn modelId="{F0196EA3-ACBE-4848-AFB9-2905F247ACE8}" type="presParOf" srcId="{2C13F69E-6BDB-4E84-998B-D6DD96562E5B}" destId="{34ECB518-269E-405A-B1F1-27FD1EB40F76}" srcOrd="0" destOrd="0" presId="urn:microsoft.com/office/officeart/2017/3/layout/DropPinTimeline"/>
    <dgm:cxn modelId="{CF5ECCB4-B0DA-4DF2-8291-FF1B30AB1192}" type="presParOf" srcId="{2C13F69E-6BDB-4E84-998B-D6DD96562E5B}" destId="{A12692C1-2F6E-4389-BAB9-E80878E02830}" srcOrd="1" destOrd="0" presId="urn:microsoft.com/office/officeart/2017/3/layout/DropPinTimeline"/>
    <dgm:cxn modelId="{3783A70F-9899-49C4-A864-B8B6CDA670FE}" type="presParOf" srcId="{A12692C1-2F6E-4389-BAB9-E80878E02830}" destId="{9001796B-9421-4290-9571-D65FF50EC502}" srcOrd="0" destOrd="0" presId="urn:microsoft.com/office/officeart/2017/3/layout/DropPinTimeline"/>
    <dgm:cxn modelId="{EA8430D5-28AD-41DD-97EB-B6A93AFC45EE}" type="presParOf" srcId="{A12692C1-2F6E-4389-BAB9-E80878E02830}" destId="{D14250C7-D7B0-4AFD-AD19-9FD4312E7386}" srcOrd="1" destOrd="0" presId="urn:microsoft.com/office/officeart/2017/3/layout/DropPinTimeline"/>
    <dgm:cxn modelId="{3A4A7151-150D-485A-A04B-EB506B12BC95}" type="presParOf" srcId="{2C13F69E-6BDB-4E84-998B-D6DD96562E5B}" destId="{B9D458CC-C81D-4F10-B723-78BCC97A055F}" srcOrd="2" destOrd="0" presId="urn:microsoft.com/office/officeart/2017/3/layout/DropPinTimeline"/>
    <dgm:cxn modelId="{2289A49A-1ADB-486B-B47B-7B0E6E5300B0}" type="presParOf" srcId="{2C13F69E-6BDB-4E84-998B-D6DD96562E5B}" destId="{C5AD10AE-DF08-4AA8-913E-05E5F8044AC1}" srcOrd="3" destOrd="0" presId="urn:microsoft.com/office/officeart/2017/3/layout/DropPinTimeline"/>
    <dgm:cxn modelId="{790B3747-AD3D-47D3-9F54-10E93EBA6D34}" type="presParOf" srcId="{2C13F69E-6BDB-4E84-998B-D6DD96562E5B}" destId="{958E4DF9-C7E9-4670-9B9E-92391965BF8F}" srcOrd="4" destOrd="0" presId="urn:microsoft.com/office/officeart/2017/3/layout/DropPinTimeline"/>
    <dgm:cxn modelId="{770B286A-AD78-4472-B6D2-D9E0852150ED}" type="presParOf" srcId="{2C13F69E-6BDB-4E84-998B-D6DD96562E5B}" destId="{02EB6075-6B63-4CB9-9FF2-254F7A306C8F}"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34F38BB-9FFD-4017-A6B2-C670C5981DD6}" type="doc">
      <dgm:prSet loTypeId="urn:microsoft.com/office/officeart/2005/8/layout/vProcess5" loCatId="process" qsTypeId="urn:microsoft.com/office/officeart/2005/8/quickstyle/simple1" qsCatId="simple" csTypeId="urn:microsoft.com/office/officeart/2005/8/colors/colorful3" csCatId="colorful"/>
      <dgm:spPr/>
      <dgm:t>
        <a:bodyPr/>
        <a:lstStyle/>
        <a:p>
          <a:endParaRPr lang="fr-FR"/>
        </a:p>
      </dgm:t>
    </dgm:pt>
    <dgm:pt modelId="{2D061CE9-4085-4447-995D-7167A25D1277}">
      <dgm:prSet/>
      <dgm:spPr/>
      <dgm:t>
        <a:bodyPr/>
        <a:lstStyle/>
        <a:p>
          <a:r>
            <a:rPr lang="fr-FR" b="1" baseline="0"/>
            <a:t>Métropolisation : </a:t>
          </a:r>
          <a:r>
            <a:rPr lang="fr-FR" baseline="0"/>
            <a:t>Concentration des fonctions économiques, culturelles et politiques dans les grandes villes </a:t>
          </a:r>
          <a:endParaRPr lang="fr-FR"/>
        </a:p>
      </dgm:t>
    </dgm:pt>
    <dgm:pt modelId="{9628E133-557C-474D-917D-8E64EAC40466}" type="parTrans" cxnId="{2D0DE996-38AE-4EAE-B688-063EF44A10A7}">
      <dgm:prSet/>
      <dgm:spPr/>
      <dgm:t>
        <a:bodyPr/>
        <a:lstStyle/>
        <a:p>
          <a:endParaRPr lang="fr-FR"/>
        </a:p>
      </dgm:t>
    </dgm:pt>
    <dgm:pt modelId="{9F144CA6-C58B-48F6-AD34-55F0E5C4EDC5}" type="sibTrans" cxnId="{2D0DE996-38AE-4EAE-B688-063EF44A10A7}">
      <dgm:prSet/>
      <dgm:spPr/>
      <dgm:t>
        <a:bodyPr/>
        <a:lstStyle/>
        <a:p>
          <a:endParaRPr lang="fr-FR"/>
        </a:p>
      </dgm:t>
    </dgm:pt>
    <dgm:pt modelId="{E16ABB5C-43F2-4840-AFB5-614109FC5E02}">
      <dgm:prSet/>
      <dgm:spPr/>
      <dgm:t>
        <a:bodyPr/>
        <a:lstStyle/>
        <a:p>
          <a:r>
            <a:rPr lang="fr-FR" baseline="0"/>
            <a:t>Les métropoles deviennent des </a:t>
          </a:r>
          <a:r>
            <a:rPr lang="fr-FR" b="1" baseline="0"/>
            <a:t>acteurs géopolitiques</a:t>
          </a:r>
          <a:r>
            <a:rPr lang="fr-FR" baseline="0"/>
            <a:t>, en réseau, mais confrontées à la montée des inégalités et à la privatisation des services urbains </a:t>
          </a:r>
          <a:endParaRPr lang="fr-FR"/>
        </a:p>
      </dgm:t>
    </dgm:pt>
    <dgm:pt modelId="{BE999D73-54E9-4AEC-9995-8B5721BF66BC}" type="parTrans" cxnId="{48A2B09C-D13E-4C0F-8A43-D22411694EBB}">
      <dgm:prSet/>
      <dgm:spPr/>
      <dgm:t>
        <a:bodyPr/>
        <a:lstStyle/>
        <a:p>
          <a:endParaRPr lang="fr-FR"/>
        </a:p>
      </dgm:t>
    </dgm:pt>
    <dgm:pt modelId="{4910ACC4-69E3-411D-9DD4-499841824290}" type="sibTrans" cxnId="{48A2B09C-D13E-4C0F-8A43-D22411694EBB}">
      <dgm:prSet/>
      <dgm:spPr/>
      <dgm:t>
        <a:bodyPr/>
        <a:lstStyle/>
        <a:p>
          <a:endParaRPr lang="fr-FR"/>
        </a:p>
      </dgm:t>
    </dgm:pt>
    <dgm:pt modelId="{2E4265BA-1F20-416C-9CDE-C488AF184549}">
      <dgm:prSet/>
      <dgm:spPr/>
      <dgm:t>
        <a:bodyPr/>
        <a:lstStyle/>
        <a:p>
          <a:r>
            <a:rPr lang="fr-FR" b="1" baseline="0"/>
            <a:t>Nouveaux enjeux démocratiques : </a:t>
          </a:r>
          <a:r>
            <a:rPr lang="fr-FR" baseline="0"/>
            <a:t>participation citoyenne, nouveaux modèles de gouvernance </a:t>
          </a:r>
          <a:endParaRPr lang="fr-FR"/>
        </a:p>
      </dgm:t>
    </dgm:pt>
    <dgm:pt modelId="{038D6F1B-945E-42B8-A6B0-99AE7E539AE7}" type="parTrans" cxnId="{D09D5680-16D7-4727-AD07-9874E64B6DA5}">
      <dgm:prSet/>
      <dgm:spPr/>
      <dgm:t>
        <a:bodyPr/>
        <a:lstStyle/>
        <a:p>
          <a:endParaRPr lang="fr-FR"/>
        </a:p>
      </dgm:t>
    </dgm:pt>
    <dgm:pt modelId="{FE969EA9-AD01-4E3E-8535-CC7F5969ABCA}" type="sibTrans" cxnId="{D09D5680-16D7-4727-AD07-9874E64B6DA5}">
      <dgm:prSet/>
      <dgm:spPr/>
      <dgm:t>
        <a:bodyPr/>
        <a:lstStyle/>
        <a:p>
          <a:endParaRPr lang="fr-FR"/>
        </a:p>
      </dgm:t>
    </dgm:pt>
    <dgm:pt modelId="{DF951387-CA79-4B14-8FCB-14084AE14FC2}">
      <dgm:prSet/>
      <dgm:spPr/>
      <dgm:t>
        <a:bodyPr/>
        <a:lstStyle/>
        <a:p>
          <a:r>
            <a:rPr lang="fr-FR" b="1" baseline="0"/>
            <a:t>Coopération multi-échelles : </a:t>
          </a:r>
          <a:r>
            <a:rPr lang="fr-FR" baseline="0"/>
            <a:t>entre métropoles, avec les Etats et avec les périphéries rurales</a:t>
          </a:r>
          <a:endParaRPr lang="fr-FR"/>
        </a:p>
      </dgm:t>
    </dgm:pt>
    <dgm:pt modelId="{54F7C89B-B5B1-4125-9003-60B4E6ED442E}" type="parTrans" cxnId="{1C081DD9-B71C-4A22-89A2-932786227706}">
      <dgm:prSet/>
      <dgm:spPr/>
      <dgm:t>
        <a:bodyPr/>
        <a:lstStyle/>
        <a:p>
          <a:endParaRPr lang="fr-FR"/>
        </a:p>
      </dgm:t>
    </dgm:pt>
    <dgm:pt modelId="{043BDD13-DCFF-45FF-B768-2EBE8BF83A22}" type="sibTrans" cxnId="{1C081DD9-B71C-4A22-89A2-932786227706}">
      <dgm:prSet/>
      <dgm:spPr/>
      <dgm:t>
        <a:bodyPr/>
        <a:lstStyle/>
        <a:p>
          <a:endParaRPr lang="fr-FR"/>
        </a:p>
      </dgm:t>
    </dgm:pt>
    <dgm:pt modelId="{5BCE7B97-F717-4B7C-AEB9-23971369A518}">
      <dgm:prSet/>
      <dgm:spPr/>
      <dgm:t>
        <a:bodyPr/>
        <a:lstStyle/>
        <a:p>
          <a:r>
            <a:rPr lang="fr-FR" b="1" baseline="0"/>
            <a:t>Vers une transition territoriale : </a:t>
          </a:r>
          <a:r>
            <a:rPr lang="fr-FR" baseline="0"/>
            <a:t>villes plus résilientes, autonomes, inclusives, face aux défis climatiques et géopolitiques  </a:t>
          </a:r>
          <a:endParaRPr lang="fr-FR"/>
        </a:p>
      </dgm:t>
    </dgm:pt>
    <dgm:pt modelId="{FBC80C27-8AFC-4FCC-A1CE-A7F6D6DA3D3A}" type="parTrans" cxnId="{7B62B397-B57E-4568-B65C-3D5A31973623}">
      <dgm:prSet/>
      <dgm:spPr/>
      <dgm:t>
        <a:bodyPr/>
        <a:lstStyle/>
        <a:p>
          <a:endParaRPr lang="fr-FR"/>
        </a:p>
      </dgm:t>
    </dgm:pt>
    <dgm:pt modelId="{1D8424AA-93EA-4315-A985-20C42BE8B155}" type="sibTrans" cxnId="{7B62B397-B57E-4568-B65C-3D5A31973623}">
      <dgm:prSet/>
      <dgm:spPr/>
      <dgm:t>
        <a:bodyPr/>
        <a:lstStyle/>
        <a:p>
          <a:endParaRPr lang="fr-FR"/>
        </a:p>
      </dgm:t>
    </dgm:pt>
    <dgm:pt modelId="{E8DECD66-FD1C-45C7-9AA4-35E7F80FFB62}" type="pres">
      <dgm:prSet presAssocID="{934F38BB-9FFD-4017-A6B2-C670C5981DD6}" presName="outerComposite" presStyleCnt="0">
        <dgm:presLayoutVars>
          <dgm:chMax val="5"/>
          <dgm:dir/>
          <dgm:resizeHandles val="exact"/>
        </dgm:presLayoutVars>
      </dgm:prSet>
      <dgm:spPr/>
    </dgm:pt>
    <dgm:pt modelId="{B4C10C05-C9D5-4C8E-9CDA-187BE7D6E296}" type="pres">
      <dgm:prSet presAssocID="{934F38BB-9FFD-4017-A6B2-C670C5981DD6}" presName="dummyMaxCanvas" presStyleCnt="0">
        <dgm:presLayoutVars/>
      </dgm:prSet>
      <dgm:spPr/>
    </dgm:pt>
    <dgm:pt modelId="{577544FF-303D-4510-973A-90A5547673BE}" type="pres">
      <dgm:prSet presAssocID="{934F38BB-9FFD-4017-A6B2-C670C5981DD6}" presName="FiveNodes_1" presStyleLbl="node1" presStyleIdx="0" presStyleCnt="5">
        <dgm:presLayoutVars>
          <dgm:bulletEnabled val="1"/>
        </dgm:presLayoutVars>
      </dgm:prSet>
      <dgm:spPr/>
    </dgm:pt>
    <dgm:pt modelId="{A0A9034D-C212-425B-8664-03EE8942A0B5}" type="pres">
      <dgm:prSet presAssocID="{934F38BB-9FFD-4017-A6B2-C670C5981DD6}" presName="FiveNodes_2" presStyleLbl="node1" presStyleIdx="1" presStyleCnt="5">
        <dgm:presLayoutVars>
          <dgm:bulletEnabled val="1"/>
        </dgm:presLayoutVars>
      </dgm:prSet>
      <dgm:spPr/>
    </dgm:pt>
    <dgm:pt modelId="{C0412248-B4A7-47DA-9749-525DE3DF9438}" type="pres">
      <dgm:prSet presAssocID="{934F38BB-9FFD-4017-A6B2-C670C5981DD6}" presName="FiveNodes_3" presStyleLbl="node1" presStyleIdx="2" presStyleCnt="5">
        <dgm:presLayoutVars>
          <dgm:bulletEnabled val="1"/>
        </dgm:presLayoutVars>
      </dgm:prSet>
      <dgm:spPr/>
    </dgm:pt>
    <dgm:pt modelId="{09A8AB63-6495-4144-AAA2-8049D4C086B1}" type="pres">
      <dgm:prSet presAssocID="{934F38BB-9FFD-4017-A6B2-C670C5981DD6}" presName="FiveNodes_4" presStyleLbl="node1" presStyleIdx="3" presStyleCnt="5">
        <dgm:presLayoutVars>
          <dgm:bulletEnabled val="1"/>
        </dgm:presLayoutVars>
      </dgm:prSet>
      <dgm:spPr/>
    </dgm:pt>
    <dgm:pt modelId="{D4F1CE1C-D55F-4F42-B5C6-6326C657E078}" type="pres">
      <dgm:prSet presAssocID="{934F38BB-9FFD-4017-A6B2-C670C5981DD6}" presName="FiveNodes_5" presStyleLbl="node1" presStyleIdx="4" presStyleCnt="5">
        <dgm:presLayoutVars>
          <dgm:bulletEnabled val="1"/>
        </dgm:presLayoutVars>
      </dgm:prSet>
      <dgm:spPr/>
    </dgm:pt>
    <dgm:pt modelId="{DBDB559D-E838-4E68-B3B2-AF14B8854A29}" type="pres">
      <dgm:prSet presAssocID="{934F38BB-9FFD-4017-A6B2-C670C5981DD6}" presName="FiveConn_1-2" presStyleLbl="fgAccFollowNode1" presStyleIdx="0" presStyleCnt="4">
        <dgm:presLayoutVars>
          <dgm:bulletEnabled val="1"/>
        </dgm:presLayoutVars>
      </dgm:prSet>
      <dgm:spPr/>
    </dgm:pt>
    <dgm:pt modelId="{DAA2123E-9458-4CD5-B78A-BAA5D8A63A16}" type="pres">
      <dgm:prSet presAssocID="{934F38BB-9FFD-4017-A6B2-C670C5981DD6}" presName="FiveConn_2-3" presStyleLbl="fgAccFollowNode1" presStyleIdx="1" presStyleCnt="4">
        <dgm:presLayoutVars>
          <dgm:bulletEnabled val="1"/>
        </dgm:presLayoutVars>
      </dgm:prSet>
      <dgm:spPr/>
    </dgm:pt>
    <dgm:pt modelId="{1DBE166F-EE10-4C8B-A1E4-BDC2F8A065D2}" type="pres">
      <dgm:prSet presAssocID="{934F38BB-9FFD-4017-A6B2-C670C5981DD6}" presName="FiveConn_3-4" presStyleLbl="fgAccFollowNode1" presStyleIdx="2" presStyleCnt="4">
        <dgm:presLayoutVars>
          <dgm:bulletEnabled val="1"/>
        </dgm:presLayoutVars>
      </dgm:prSet>
      <dgm:spPr/>
    </dgm:pt>
    <dgm:pt modelId="{CCB2336A-0D10-4DCF-89C3-8402EA70A579}" type="pres">
      <dgm:prSet presAssocID="{934F38BB-9FFD-4017-A6B2-C670C5981DD6}" presName="FiveConn_4-5" presStyleLbl="fgAccFollowNode1" presStyleIdx="3" presStyleCnt="4">
        <dgm:presLayoutVars>
          <dgm:bulletEnabled val="1"/>
        </dgm:presLayoutVars>
      </dgm:prSet>
      <dgm:spPr/>
    </dgm:pt>
    <dgm:pt modelId="{D9E673F2-AB65-48BF-A7B6-597600A73C23}" type="pres">
      <dgm:prSet presAssocID="{934F38BB-9FFD-4017-A6B2-C670C5981DD6}" presName="FiveNodes_1_text" presStyleLbl="node1" presStyleIdx="4" presStyleCnt="5">
        <dgm:presLayoutVars>
          <dgm:bulletEnabled val="1"/>
        </dgm:presLayoutVars>
      </dgm:prSet>
      <dgm:spPr/>
    </dgm:pt>
    <dgm:pt modelId="{A4335CBB-8D7E-48F9-8212-4250B253EE78}" type="pres">
      <dgm:prSet presAssocID="{934F38BB-9FFD-4017-A6B2-C670C5981DD6}" presName="FiveNodes_2_text" presStyleLbl="node1" presStyleIdx="4" presStyleCnt="5">
        <dgm:presLayoutVars>
          <dgm:bulletEnabled val="1"/>
        </dgm:presLayoutVars>
      </dgm:prSet>
      <dgm:spPr/>
    </dgm:pt>
    <dgm:pt modelId="{4AE8E74F-4932-49FD-9ACA-74302DBC8CE2}" type="pres">
      <dgm:prSet presAssocID="{934F38BB-9FFD-4017-A6B2-C670C5981DD6}" presName="FiveNodes_3_text" presStyleLbl="node1" presStyleIdx="4" presStyleCnt="5">
        <dgm:presLayoutVars>
          <dgm:bulletEnabled val="1"/>
        </dgm:presLayoutVars>
      </dgm:prSet>
      <dgm:spPr/>
    </dgm:pt>
    <dgm:pt modelId="{57EF0CE1-9495-43BC-AD2F-D8656B93D5E6}" type="pres">
      <dgm:prSet presAssocID="{934F38BB-9FFD-4017-A6B2-C670C5981DD6}" presName="FiveNodes_4_text" presStyleLbl="node1" presStyleIdx="4" presStyleCnt="5">
        <dgm:presLayoutVars>
          <dgm:bulletEnabled val="1"/>
        </dgm:presLayoutVars>
      </dgm:prSet>
      <dgm:spPr/>
    </dgm:pt>
    <dgm:pt modelId="{93AF1832-DA6B-4324-BDEF-270E96745655}" type="pres">
      <dgm:prSet presAssocID="{934F38BB-9FFD-4017-A6B2-C670C5981DD6}" presName="FiveNodes_5_text" presStyleLbl="node1" presStyleIdx="4" presStyleCnt="5">
        <dgm:presLayoutVars>
          <dgm:bulletEnabled val="1"/>
        </dgm:presLayoutVars>
      </dgm:prSet>
      <dgm:spPr/>
    </dgm:pt>
  </dgm:ptLst>
  <dgm:cxnLst>
    <dgm:cxn modelId="{657E0A02-44F9-417A-B6DD-FAB8811EF62B}" type="presOf" srcId="{FE969EA9-AD01-4E3E-8535-CC7F5969ABCA}" destId="{1DBE166F-EE10-4C8B-A1E4-BDC2F8A065D2}" srcOrd="0" destOrd="0" presId="urn:microsoft.com/office/officeart/2005/8/layout/vProcess5"/>
    <dgm:cxn modelId="{0C8AE70E-DA3B-424B-9C41-D6430E3F4FD9}" type="presOf" srcId="{2E4265BA-1F20-416C-9CDE-C488AF184549}" destId="{4AE8E74F-4932-49FD-9ACA-74302DBC8CE2}" srcOrd="1" destOrd="0" presId="urn:microsoft.com/office/officeart/2005/8/layout/vProcess5"/>
    <dgm:cxn modelId="{63AFCC10-73A8-4B99-AD82-BC7B61DFFD8A}" type="presOf" srcId="{4910ACC4-69E3-411D-9DD4-499841824290}" destId="{DAA2123E-9458-4CD5-B78A-BAA5D8A63A16}" srcOrd="0" destOrd="0" presId="urn:microsoft.com/office/officeart/2005/8/layout/vProcess5"/>
    <dgm:cxn modelId="{20B4563A-80F1-4475-8573-F3BEFA58C728}" type="presOf" srcId="{E16ABB5C-43F2-4840-AFB5-614109FC5E02}" destId="{A0A9034D-C212-425B-8664-03EE8942A0B5}" srcOrd="0" destOrd="0" presId="urn:microsoft.com/office/officeart/2005/8/layout/vProcess5"/>
    <dgm:cxn modelId="{151A683E-8FCC-43F3-9B69-4D3A46BE4F44}" type="presOf" srcId="{DF951387-CA79-4B14-8FCB-14084AE14FC2}" destId="{57EF0CE1-9495-43BC-AD2F-D8656B93D5E6}" srcOrd="1" destOrd="0" presId="urn:microsoft.com/office/officeart/2005/8/layout/vProcess5"/>
    <dgm:cxn modelId="{F9CA3A66-B3A8-4C86-AF04-CC7B36D9D702}" type="presOf" srcId="{5BCE7B97-F717-4B7C-AEB9-23971369A518}" destId="{D4F1CE1C-D55F-4F42-B5C6-6326C657E078}" srcOrd="0" destOrd="0" presId="urn:microsoft.com/office/officeart/2005/8/layout/vProcess5"/>
    <dgm:cxn modelId="{1821226B-2765-4412-87D1-09346FF7A3DC}" type="presOf" srcId="{DF951387-CA79-4B14-8FCB-14084AE14FC2}" destId="{09A8AB63-6495-4144-AAA2-8049D4C086B1}" srcOrd="0" destOrd="0" presId="urn:microsoft.com/office/officeart/2005/8/layout/vProcess5"/>
    <dgm:cxn modelId="{5F039671-2609-412E-9ED5-447BF68BB4F4}" type="presOf" srcId="{2E4265BA-1F20-416C-9CDE-C488AF184549}" destId="{C0412248-B4A7-47DA-9749-525DE3DF9438}" srcOrd="0" destOrd="0" presId="urn:microsoft.com/office/officeart/2005/8/layout/vProcess5"/>
    <dgm:cxn modelId="{2D292D54-89BA-4652-B1CB-E57CD9C21535}" type="presOf" srcId="{5BCE7B97-F717-4B7C-AEB9-23971369A518}" destId="{93AF1832-DA6B-4324-BDEF-270E96745655}" srcOrd="1" destOrd="0" presId="urn:microsoft.com/office/officeart/2005/8/layout/vProcess5"/>
    <dgm:cxn modelId="{D09D5680-16D7-4727-AD07-9874E64B6DA5}" srcId="{934F38BB-9FFD-4017-A6B2-C670C5981DD6}" destId="{2E4265BA-1F20-416C-9CDE-C488AF184549}" srcOrd="2" destOrd="0" parTransId="{038D6F1B-945E-42B8-A6B0-99AE7E539AE7}" sibTransId="{FE969EA9-AD01-4E3E-8535-CC7F5969ABCA}"/>
    <dgm:cxn modelId="{8543F78E-4D40-416E-BE8C-1D110450EE0D}" type="presOf" srcId="{2D061CE9-4085-4447-995D-7167A25D1277}" destId="{D9E673F2-AB65-48BF-A7B6-597600A73C23}" srcOrd="1" destOrd="0" presId="urn:microsoft.com/office/officeart/2005/8/layout/vProcess5"/>
    <dgm:cxn modelId="{2D0DE996-38AE-4EAE-B688-063EF44A10A7}" srcId="{934F38BB-9FFD-4017-A6B2-C670C5981DD6}" destId="{2D061CE9-4085-4447-995D-7167A25D1277}" srcOrd="0" destOrd="0" parTransId="{9628E133-557C-474D-917D-8E64EAC40466}" sibTransId="{9F144CA6-C58B-48F6-AD34-55F0E5C4EDC5}"/>
    <dgm:cxn modelId="{7B62B397-B57E-4568-B65C-3D5A31973623}" srcId="{934F38BB-9FFD-4017-A6B2-C670C5981DD6}" destId="{5BCE7B97-F717-4B7C-AEB9-23971369A518}" srcOrd="4" destOrd="0" parTransId="{FBC80C27-8AFC-4FCC-A1CE-A7F6D6DA3D3A}" sibTransId="{1D8424AA-93EA-4315-A985-20C42BE8B155}"/>
    <dgm:cxn modelId="{3909839A-702A-4756-B642-E88CAF174EB8}" type="presOf" srcId="{043BDD13-DCFF-45FF-B768-2EBE8BF83A22}" destId="{CCB2336A-0D10-4DCF-89C3-8402EA70A579}" srcOrd="0" destOrd="0" presId="urn:microsoft.com/office/officeart/2005/8/layout/vProcess5"/>
    <dgm:cxn modelId="{48A2B09C-D13E-4C0F-8A43-D22411694EBB}" srcId="{934F38BB-9FFD-4017-A6B2-C670C5981DD6}" destId="{E16ABB5C-43F2-4840-AFB5-614109FC5E02}" srcOrd="1" destOrd="0" parTransId="{BE999D73-54E9-4AEC-9995-8B5721BF66BC}" sibTransId="{4910ACC4-69E3-411D-9DD4-499841824290}"/>
    <dgm:cxn modelId="{D60772AB-152D-4100-A409-60158DA5F4D5}" type="presOf" srcId="{E16ABB5C-43F2-4840-AFB5-614109FC5E02}" destId="{A4335CBB-8D7E-48F9-8212-4250B253EE78}" srcOrd="1" destOrd="0" presId="urn:microsoft.com/office/officeart/2005/8/layout/vProcess5"/>
    <dgm:cxn modelId="{252247B6-1D99-4822-94ED-FFCEC864AA99}" type="presOf" srcId="{9F144CA6-C58B-48F6-AD34-55F0E5C4EDC5}" destId="{DBDB559D-E838-4E68-B3B2-AF14B8854A29}" srcOrd="0" destOrd="0" presId="urn:microsoft.com/office/officeart/2005/8/layout/vProcess5"/>
    <dgm:cxn modelId="{1C081DD9-B71C-4A22-89A2-932786227706}" srcId="{934F38BB-9FFD-4017-A6B2-C670C5981DD6}" destId="{DF951387-CA79-4B14-8FCB-14084AE14FC2}" srcOrd="3" destOrd="0" parTransId="{54F7C89B-B5B1-4125-9003-60B4E6ED442E}" sibTransId="{043BDD13-DCFF-45FF-B768-2EBE8BF83A22}"/>
    <dgm:cxn modelId="{073C10E2-DA03-4CEB-9B53-3DCCBA2E338A}" type="presOf" srcId="{934F38BB-9FFD-4017-A6B2-C670C5981DD6}" destId="{E8DECD66-FD1C-45C7-9AA4-35E7F80FFB62}" srcOrd="0" destOrd="0" presId="urn:microsoft.com/office/officeart/2005/8/layout/vProcess5"/>
    <dgm:cxn modelId="{3CB526F2-871D-41E8-BFC9-C39F459C456E}" type="presOf" srcId="{2D061CE9-4085-4447-995D-7167A25D1277}" destId="{577544FF-303D-4510-973A-90A5547673BE}" srcOrd="0" destOrd="0" presId="urn:microsoft.com/office/officeart/2005/8/layout/vProcess5"/>
    <dgm:cxn modelId="{C7ADEAB6-5529-4C3E-ACE1-ABC935563F84}" type="presParOf" srcId="{E8DECD66-FD1C-45C7-9AA4-35E7F80FFB62}" destId="{B4C10C05-C9D5-4C8E-9CDA-187BE7D6E296}" srcOrd="0" destOrd="0" presId="urn:microsoft.com/office/officeart/2005/8/layout/vProcess5"/>
    <dgm:cxn modelId="{C1A3B541-E35F-4C9F-A01A-4059C7A6F483}" type="presParOf" srcId="{E8DECD66-FD1C-45C7-9AA4-35E7F80FFB62}" destId="{577544FF-303D-4510-973A-90A5547673BE}" srcOrd="1" destOrd="0" presId="urn:microsoft.com/office/officeart/2005/8/layout/vProcess5"/>
    <dgm:cxn modelId="{CD5FAD01-2EAC-4D17-B26A-28A6F33EC256}" type="presParOf" srcId="{E8DECD66-FD1C-45C7-9AA4-35E7F80FFB62}" destId="{A0A9034D-C212-425B-8664-03EE8942A0B5}" srcOrd="2" destOrd="0" presId="urn:microsoft.com/office/officeart/2005/8/layout/vProcess5"/>
    <dgm:cxn modelId="{48CEAEED-383F-4EDB-82A0-8532400364A3}" type="presParOf" srcId="{E8DECD66-FD1C-45C7-9AA4-35E7F80FFB62}" destId="{C0412248-B4A7-47DA-9749-525DE3DF9438}" srcOrd="3" destOrd="0" presId="urn:microsoft.com/office/officeart/2005/8/layout/vProcess5"/>
    <dgm:cxn modelId="{335FCA75-B029-4711-8DB2-BE870FC0EFE1}" type="presParOf" srcId="{E8DECD66-FD1C-45C7-9AA4-35E7F80FFB62}" destId="{09A8AB63-6495-4144-AAA2-8049D4C086B1}" srcOrd="4" destOrd="0" presId="urn:microsoft.com/office/officeart/2005/8/layout/vProcess5"/>
    <dgm:cxn modelId="{FE535E72-EA59-42A9-9E57-A873CE74F379}" type="presParOf" srcId="{E8DECD66-FD1C-45C7-9AA4-35E7F80FFB62}" destId="{D4F1CE1C-D55F-4F42-B5C6-6326C657E078}" srcOrd="5" destOrd="0" presId="urn:microsoft.com/office/officeart/2005/8/layout/vProcess5"/>
    <dgm:cxn modelId="{B06506CB-DE63-4E11-90CF-1B71F5221DAD}" type="presParOf" srcId="{E8DECD66-FD1C-45C7-9AA4-35E7F80FFB62}" destId="{DBDB559D-E838-4E68-B3B2-AF14B8854A29}" srcOrd="6" destOrd="0" presId="urn:microsoft.com/office/officeart/2005/8/layout/vProcess5"/>
    <dgm:cxn modelId="{BAEEDEE2-FEAE-487E-AFA7-2BDBED06DE80}" type="presParOf" srcId="{E8DECD66-FD1C-45C7-9AA4-35E7F80FFB62}" destId="{DAA2123E-9458-4CD5-B78A-BAA5D8A63A16}" srcOrd="7" destOrd="0" presId="urn:microsoft.com/office/officeart/2005/8/layout/vProcess5"/>
    <dgm:cxn modelId="{B5B9DF45-71FB-41F1-9230-9B65C4CB5085}" type="presParOf" srcId="{E8DECD66-FD1C-45C7-9AA4-35E7F80FFB62}" destId="{1DBE166F-EE10-4C8B-A1E4-BDC2F8A065D2}" srcOrd="8" destOrd="0" presId="urn:microsoft.com/office/officeart/2005/8/layout/vProcess5"/>
    <dgm:cxn modelId="{4BC5C32E-882A-4D23-A08D-73C84C77A3B2}" type="presParOf" srcId="{E8DECD66-FD1C-45C7-9AA4-35E7F80FFB62}" destId="{CCB2336A-0D10-4DCF-89C3-8402EA70A579}" srcOrd="9" destOrd="0" presId="urn:microsoft.com/office/officeart/2005/8/layout/vProcess5"/>
    <dgm:cxn modelId="{046B263E-4F35-49B1-8B49-9E5701E1EA43}" type="presParOf" srcId="{E8DECD66-FD1C-45C7-9AA4-35E7F80FFB62}" destId="{D9E673F2-AB65-48BF-A7B6-597600A73C23}" srcOrd="10" destOrd="0" presId="urn:microsoft.com/office/officeart/2005/8/layout/vProcess5"/>
    <dgm:cxn modelId="{90B53FBB-8DF4-4DCD-AEBC-D6930ABC064C}" type="presParOf" srcId="{E8DECD66-FD1C-45C7-9AA4-35E7F80FFB62}" destId="{A4335CBB-8D7E-48F9-8212-4250B253EE78}" srcOrd="11" destOrd="0" presId="urn:microsoft.com/office/officeart/2005/8/layout/vProcess5"/>
    <dgm:cxn modelId="{DF58521C-39A5-4DA0-8CD4-36B1D1409963}" type="presParOf" srcId="{E8DECD66-FD1C-45C7-9AA4-35E7F80FFB62}" destId="{4AE8E74F-4932-49FD-9ACA-74302DBC8CE2}" srcOrd="12" destOrd="0" presId="urn:microsoft.com/office/officeart/2005/8/layout/vProcess5"/>
    <dgm:cxn modelId="{5C10972B-897A-4C10-99DA-30B258E73B20}" type="presParOf" srcId="{E8DECD66-FD1C-45C7-9AA4-35E7F80FFB62}" destId="{57EF0CE1-9495-43BC-AD2F-D8656B93D5E6}" srcOrd="13" destOrd="0" presId="urn:microsoft.com/office/officeart/2005/8/layout/vProcess5"/>
    <dgm:cxn modelId="{0E3756F9-02DB-445E-B187-46C5AE444EA6}" type="presParOf" srcId="{E8DECD66-FD1C-45C7-9AA4-35E7F80FFB62}" destId="{93AF1832-DA6B-4324-BDEF-270E96745655}"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6E2A0F-A7F1-4D69-9075-66E94E92AF12}">
      <dsp:nvSpPr>
        <dsp:cNvPr id="0" name=""/>
        <dsp:cNvSpPr/>
      </dsp:nvSpPr>
      <dsp:spPr>
        <a:xfrm>
          <a:off x="0" y="0"/>
          <a:ext cx="571566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9C725D-2F75-4370-A5CF-29AE7BBF8FC1}">
      <dsp:nvSpPr>
        <dsp:cNvPr id="0" name=""/>
        <dsp:cNvSpPr/>
      </dsp:nvSpPr>
      <dsp:spPr>
        <a:xfrm>
          <a:off x="0" y="0"/>
          <a:ext cx="5715660" cy="708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r-FR" sz="2000" kern="1200"/>
            <a:t>1965 : Bidonvilles, pauvreté, dépendance à la Malaisie </a:t>
          </a:r>
        </a:p>
      </dsp:txBody>
      <dsp:txXfrm>
        <a:off x="0" y="0"/>
        <a:ext cx="5715660" cy="708312"/>
      </dsp:txXfrm>
    </dsp:sp>
    <dsp:sp modelId="{562D8715-2F67-458F-89FB-0B27D943A2A4}">
      <dsp:nvSpPr>
        <dsp:cNvPr id="0" name=""/>
        <dsp:cNvSpPr/>
      </dsp:nvSpPr>
      <dsp:spPr>
        <a:xfrm>
          <a:off x="0" y="708312"/>
          <a:ext cx="571566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443E48-D60F-4242-A982-02A4676EEC43}">
      <dsp:nvSpPr>
        <dsp:cNvPr id="0" name=""/>
        <dsp:cNvSpPr/>
      </dsp:nvSpPr>
      <dsp:spPr>
        <a:xfrm>
          <a:off x="0" y="708312"/>
          <a:ext cx="5715660" cy="708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r-FR" sz="2000" kern="1200"/>
            <a:t>2020 : Hub mondiale (PIB/hab. &gt; 60000 USD), « ville la plus vivable d’Asie »</a:t>
          </a:r>
        </a:p>
      </dsp:txBody>
      <dsp:txXfrm>
        <a:off x="0" y="708312"/>
        <a:ext cx="5715660" cy="7083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742271-127E-434A-8572-094909A12F9D}">
      <dsp:nvSpPr>
        <dsp:cNvPr id="0" name=""/>
        <dsp:cNvSpPr/>
      </dsp:nvSpPr>
      <dsp:spPr>
        <a:xfrm rot="5400000">
          <a:off x="-223831" y="223976"/>
          <a:ext cx="1492207" cy="104454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fr-FR" sz="1000" b="1" kern="1200"/>
            <a:t>Ville dure</a:t>
          </a:r>
          <a:r>
            <a:rPr lang="fr-FR" sz="1000" kern="1200"/>
            <a:t> (1950-1990)</a:t>
          </a:r>
        </a:p>
      </dsp:txBody>
      <dsp:txXfrm rot="-5400000">
        <a:off x="1" y="522418"/>
        <a:ext cx="1044545" cy="447662"/>
      </dsp:txXfrm>
    </dsp:sp>
    <dsp:sp modelId="{F64DC419-0C60-490B-AA11-093A5C4D0210}">
      <dsp:nvSpPr>
        <dsp:cNvPr id="0" name=""/>
        <dsp:cNvSpPr/>
      </dsp:nvSpPr>
      <dsp:spPr>
        <a:xfrm rot="5400000">
          <a:off x="2247104" y="-1202413"/>
          <a:ext cx="969934" cy="337505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fr-FR" sz="1900" kern="1200"/>
            <a:t>Croissance rapide, urbanisme autoritaire, bétonisation massive</a:t>
          </a:r>
        </a:p>
      </dsp:txBody>
      <dsp:txXfrm rot="-5400000">
        <a:off x="1044545" y="47494"/>
        <a:ext cx="3327705" cy="875238"/>
      </dsp:txXfrm>
    </dsp:sp>
    <dsp:sp modelId="{79E52DFC-0A54-47CB-81BD-182D8B7CDF74}">
      <dsp:nvSpPr>
        <dsp:cNvPr id="0" name=""/>
        <dsp:cNvSpPr/>
      </dsp:nvSpPr>
      <dsp:spPr>
        <a:xfrm rot="5400000">
          <a:off x="-223831" y="1520535"/>
          <a:ext cx="1492207" cy="104454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fr-FR" sz="1000" b="1" kern="1200"/>
            <a:t>Transition démocratique</a:t>
          </a:r>
          <a:r>
            <a:rPr lang="fr-FR" sz="1000" kern="1200"/>
            <a:t> (1990-2000)</a:t>
          </a:r>
        </a:p>
      </dsp:txBody>
      <dsp:txXfrm rot="-5400000">
        <a:off x="1" y="1818977"/>
        <a:ext cx="1044545" cy="447662"/>
      </dsp:txXfrm>
    </dsp:sp>
    <dsp:sp modelId="{EC614DD3-7589-4414-8F43-E136E240520C}">
      <dsp:nvSpPr>
        <dsp:cNvPr id="0" name=""/>
        <dsp:cNvSpPr/>
      </dsp:nvSpPr>
      <dsp:spPr>
        <a:xfrm rot="5400000">
          <a:off x="2247104" y="94144"/>
          <a:ext cx="969934" cy="337505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fr-FR" sz="1900" kern="1200"/>
            <a:t>Crise, prise de conscience, premiers projets participatifs</a:t>
          </a:r>
        </a:p>
      </dsp:txBody>
      <dsp:txXfrm rot="-5400000">
        <a:off x="1044545" y="1344051"/>
        <a:ext cx="3327705" cy="875238"/>
      </dsp:txXfrm>
    </dsp:sp>
    <dsp:sp modelId="{16C4B78D-C34F-409C-B540-DB93CE00EEEB}">
      <dsp:nvSpPr>
        <dsp:cNvPr id="0" name=""/>
        <dsp:cNvSpPr/>
      </dsp:nvSpPr>
      <dsp:spPr>
        <a:xfrm rot="5400000">
          <a:off x="-223831" y="2817094"/>
          <a:ext cx="1492207" cy="104454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fr-FR" sz="1000" b="1" kern="1200"/>
            <a:t>Ville douce</a:t>
          </a:r>
          <a:r>
            <a:rPr lang="fr-FR" sz="1000" kern="1200"/>
            <a:t> (2000)</a:t>
          </a:r>
        </a:p>
      </dsp:txBody>
      <dsp:txXfrm rot="-5400000">
        <a:off x="1" y="3115536"/>
        <a:ext cx="1044545" cy="447662"/>
      </dsp:txXfrm>
    </dsp:sp>
    <dsp:sp modelId="{1E1E1EC4-675F-47EC-B1AE-F5FC02E084CE}">
      <dsp:nvSpPr>
        <dsp:cNvPr id="0" name=""/>
        <dsp:cNvSpPr/>
      </dsp:nvSpPr>
      <dsp:spPr>
        <a:xfrm rot="5400000">
          <a:off x="2247104" y="1390703"/>
          <a:ext cx="969934" cy="337505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fr-FR" sz="1900" kern="1200"/>
            <a:t>piétonnisation, renaturation, amélioration de la qualité de vie</a:t>
          </a:r>
        </a:p>
      </dsp:txBody>
      <dsp:txXfrm rot="-5400000">
        <a:off x="1044545" y="2640610"/>
        <a:ext cx="3327705" cy="8752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EB0669-8600-475C-BD0F-8F70A6FFB54C}">
      <dsp:nvSpPr>
        <dsp:cNvPr id="0" name=""/>
        <dsp:cNvSpPr/>
      </dsp:nvSpPr>
      <dsp:spPr>
        <a:xfrm>
          <a:off x="0" y="114290"/>
          <a:ext cx="5614415"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fr-FR" sz="1600" b="1" kern="1200" baseline="0"/>
            <a:t>Le chaos des années 1990</a:t>
          </a:r>
          <a:endParaRPr lang="fr-FR" sz="1600" kern="1200"/>
        </a:p>
      </dsp:txBody>
      <dsp:txXfrm>
        <a:off x="18734" y="133024"/>
        <a:ext cx="5576947" cy="346292"/>
      </dsp:txXfrm>
    </dsp:sp>
    <dsp:sp modelId="{8CBED582-678B-4DC2-89D8-94F032C3F828}">
      <dsp:nvSpPr>
        <dsp:cNvPr id="0" name=""/>
        <dsp:cNvSpPr/>
      </dsp:nvSpPr>
      <dsp:spPr>
        <a:xfrm>
          <a:off x="0" y="498050"/>
          <a:ext cx="5614415" cy="62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58"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fr-FR" sz="1200" b="1" kern="1200" baseline="0"/>
            <a:t>Violence extrême : </a:t>
          </a:r>
          <a:r>
            <a:rPr lang="fr-FR" sz="1200" kern="1200" baseline="0"/>
            <a:t>365 homicides/100 000 habitants (1991).</a:t>
          </a:r>
          <a:endParaRPr lang="fr-FR" sz="1200" kern="1200"/>
        </a:p>
        <a:p>
          <a:pPr marL="114300" lvl="1" indent="-114300" algn="l" defTabSz="533400">
            <a:lnSpc>
              <a:spcPct val="90000"/>
            </a:lnSpc>
            <a:spcBef>
              <a:spcPct val="0"/>
            </a:spcBef>
            <a:spcAft>
              <a:spcPct val="20000"/>
            </a:spcAft>
            <a:buChar char="•"/>
          </a:pPr>
          <a:r>
            <a:rPr lang="fr-FR" sz="1200" b="1" kern="1200" baseline="0"/>
            <a:t>Bidonvilles : </a:t>
          </a:r>
          <a:r>
            <a:rPr lang="fr-FR" sz="1200" kern="1200" baseline="0"/>
            <a:t>60% de la ville en habitats informels (ex : </a:t>
          </a:r>
          <a:r>
            <a:rPr lang="fr-FR" sz="1200" kern="1200" baseline="0" err="1"/>
            <a:t>Comuna</a:t>
          </a:r>
          <a:r>
            <a:rPr lang="fr-FR" sz="1200" kern="1200" baseline="0"/>
            <a:t> 13).</a:t>
          </a:r>
          <a:endParaRPr lang="fr-FR" sz="1200" kern="1200"/>
        </a:p>
        <a:p>
          <a:pPr marL="114300" lvl="1" indent="-114300" algn="l" defTabSz="533400">
            <a:lnSpc>
              <a:spcPct val="90000"/>
            </a:lnSpc>
            <a:spcBef>
              <a:spcPct val="0"/>
            </a:spcBef>
            <a:spcAft>
              <a:spcPct val="20000"/>
            </a:spcAft>
            <a:buChar char="•"/>
          </a:pPr>
          <a:r>
            <a:rPr lang="fr-FR" sz="1200" b="1" kern="1200" baseline="0"/>
            <a:t>Narcotrafic : </a:t>
          </a:r>
          <a:r>
            <a:rPr lang="fr-FR" sz="1200" kern="1200" baseline="0"/>
            <a:t>Empire de Pablo Escobar, économie parallèle.</a:t>
          </a:r>
          <a:endParaRPr lang="fr-FR" sz="1200" kern="1200"/>
        </a:p>
      </dsp:txBody>
      <dsp:txXfrm>
        <a:off x="0" y="498050"/>
        <a:ext cx="5614415" cy="629280"/>
      </dsp:txXfrm>
    </dsp:sp>
    <dsp:sp modelId="{B0932B9E-6ED4-4DA5-9C12-CA1CD7EBD6D0}">
      <dsp:nvSpPr>
        <dsp:cNvPr id="0" name=""/>
        <dsp:cNvSpPr/>
      </dsp:nvSpPr>
      <dsp:spPr>
        <a:xfrm>
          <a:off x="0" y="1127330"/>
          <a:ext cx="5614415"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fr-FR" sz="1600" kern="1200"/>
            <a:t>Les leviers de la transformation</a:t>
          </a:r>
        </a:p>
      </dsp:txBody>
      <dsp:txXfrm>
        <a:off x="18734" y="1146064"/>
        <a:ext cx="5576947" cy="346292"/>
      </dsp:txXfrm>
    </dsp:sp>
    <dsp:sp modelId="{61AB28DA-F070-4F29-A545-6E06DB9ED9EA}">
      <dsp:nvSpPr>
        <dsp:cNvPr id="0" name=""/>
        <dsp:cNvSpPr/>
      </dsp:nvSpPr>
      <dsp:spPr>
        <a:xfrm>
          <a:off x="0" y="1511090"/>
          <a:ext cx="5614415" cy="1457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58" tIns="20320" rIns="113792" bIns="20320" numCol="1" spcCol="1270" anchor="t" anchorCtr="0">
          <a:noAutofit/>
        </a:bodyPr>
        <a:lstStyle/>
        <a:p>
          <a:pPr marL="114300" lvl="1" indent="-114300" algn="l" defTabSz="533400">
            <a:lnSpc>
              <a:spcPct val="90000"/>
            </a:lnSpc>
            <a:spcBef>
              <a:spcPct val="0"/>
            </a:spcBef>
            <a:spcAft>
              <a:spcPct val="20000"/>
            </a:spcAft>
            <a:buFont typeface="Arial" panose="020B0604020202020204" pitchFamily="34" charset="0"/>
            <a:buChar char="•"/>
          </a:pPr>
          <a:r>
            <a:rPr lang="fr-FR" sz="1200" b="1" i="0" kern="1200"/>
            <a:t>Infrastructures symboliques</a:t>
          </a:r>
          <a:r>
            <a:rPr lang="fr-FR" sz="1200" b="0" i="0" kern="1200"/>
            <a:t> :</a:t>
          </a:r>
          <a:endParaRPr lang="fr-FR" sz="1200" kern="1200"/>
        </a:p>
        <a:p>
          <a:pPr marL="228600" lvl="2" indent="-114300" algn="l" defTabSz="533400">
            <a:lnSpc>
              <a:spcPct val="90000"/>
            </a:lnSpc>
            <a:spcBef>
              <a:spcPct val="0"/>
            </a:spcBef>
            <a:spcAft>
              <a:spcPct val="20000"/>
            </a:spcAft>
            <a:buFont typeface="Arial" panose="020B0604020202020204" pitchFamily="34" charset="0"/>
            <a:buChar char="•"/>
          </a:pPr>
          <a:r>
            <a:rPr lang="fr-FR" sz="1200" b="0" i="0" kern="1200" err="1"/>
            <a:t>Metrocable</a:t>
          </a:r>
          <a:r>
            <a:rPr lang="fr-FR" sz="1200" b="0" i="0" kern="1200"/>
            <a:t> (2004) : désenclave les quartiers pauvres.</a:t>
          </a:r>
          <a:endParaRPr lang="fr-FR" sz="1200" kern="1200"/>
        </a:p>
        <a:p>
          <a:pPr marL="228600" lvl="2" indent="-114300" algn="l" defTabSz="533400">
            <a:lnSpc>
              <a:spcPct val="90000"/>
            </a:lnSpc>
            <a:spcBef>
              <a:spcPct val="0"/>
            </a:spcBef>
            <a:spcAft>
              <a:spcPct val="20000"/>
            </a:spcAft>
            <a:buFont typeface="Arial" panose="020B0604020202020204" pitchFamily="34" charset="0"/>
            <a:buChar char="•"/>
          </a:pPr>
          <a:r>
            <a:rPr lang="fr-FR" sz="1200" b="0" i="0" kern="1200"/>
            <a:t>Escaliers mécaniques (2011) : mobilité dans les collines.</a:t>
          </a:r>
          <a:endParaRPr lang="fr-FR" sz="1200" kern="1200"/>
        </a:p>
        <a:p>
          <a:pPr marL="228600" lvl="2" indent="-114300" algn="l" defTabSz="533400">
            <a:lnSpc>
              <a:spcPct val="90000"/>
            </a:lnSpc>
            <a:spcBef>
              <a:spcPct val="0"/>
            </a:spcBef>
            <a:spcAft>
              <a:spcPct val="20000"/>
            </a:spcAft>
            <a:buFont typeface="Arial" panose="020B0604020202020204" pitchFamily="34" charset="0"/>
            <a:buChar char="•"/>
          </a:pPr>
          <a:r>
            <a:rPr lang="fr-FR" sz="1200" b="0" i="0" kern="1200"/>
            <a:t>Parcs-bibliothèques : éducation et espaces publics.</a:t>
          </a:r>
          <a:endParaRPr lang="fr-FR" sz="1200" kern="1200"/>
        </a:p>
        <a:p>
          <a:pPr marL="114300" lvl="1" indent="-114300" algn="l" defTabSz="533400">
            <a:lnSpc>
              <a:spcPct val="90000"/>
            </a:lnSpc>
            <a:spcBef>
              <a:spcPct val="0"/>
            </a:spcBef>
            <a:spcAft>
              <a:spcPct val="20000"/>
            </a:spcAft>
            <a:buFont typeface="Arial" panose="020B0604020202020204" pitchFamily="34" charset="0"/>
            <a:buChar char="•"/>
          </a:pPr>
          <a:r>
            <a:rPr lang="fr-FR" sz="1200" b="1" i="0" kern="1200"/>
            <a:t>Participation citoyenne</a:t>
          </a:r>
          <a:r>
            <a:rPr lang="fr-FR" sz="1200" b="0" i="0" kern="1200"/>
            <a:t> :</a:t>
          </a:r>
        </a:p>
        <a:p>
          <a:pPr marL="228600" lvl="2" indent="-114300" algn="l" defTabSz="533400">
            <a:lnSpc>
              <a:spcPct val="90000"/>
            </a:lnSpc>
            <a:spcBef>
              <a:spcPct val="0"/>
            </a:spcBef>
            <a:spcAft>
              <a:spcPct val="20000"/>
            </a:spcAft>
            <a:buFont typeface="Arial" panose="020B0604020202020204" pitchFamily="34" charset="0"/>
            <a:buChar char="•"/>
          </a:pPr>
          <a:r>
            <a:rPr lang="fr-FR" sz="1200" b="0" i="0" kern="1200"/>
            <a:t>Forums communautaires (années 1990) → Plan stratégique 1997.</a:t>
          </a:r>
        </a:p>
        <a:p>
          <a:pPr marL="228600" lvl="2" indent="-114300" algn="l" defTabSz="533400">
            <a:lnSpc>
              <a:spcPct val="90000"/>
            </a:lnSpc>
            <a:spcBef>
              <a:spcPct val="0"/>
            </a:spcBef>
            <a:spcAft>
              <a:spcPct val="20000"/>
            </a:spcAft>
            <a:buFont typeface="Arial" panose="020B0604020202020204" pitchFamily="34" charset="0"/>
            <a:buChar char="•"/>
          </a:pPr>
          <a:r>
            <a:rPr lang="fr-FR" sz="1200" b="0" i="0" kern="1200"/>
            <a:t>Projets </a:t>
          </a:r>
          <a:r>
            <a:rPr lang="fr-FR" sz="1200" b="0" i="0" kern="1200" err="1"/>
            <a:t>co-construits</a:t>
          </a:r>
          <a:r>
            <a:rPr lang="fr-FR" sz="1200" b="0" i="0" kern="1200"/>
            <a:t> (ex : PRIMED pour les bidonvilles).</a:t>
          </a:r>
        </a:p>
      </dsp:txBody>
      <dsp:txXfrm>
        <a:off x="0" y="1511090"/>
        <a:ext cx="5614415" cy="1457280"/>
      </dsp:txXfrm>
    </dsp:sp>
    <dsp:sp modelId="{876CA12A-6496-43C1-BF8B-644A0E7301D1}">
      <dsp:nvSpPr>
        <dsp:cNvPr id="0" name=""/>
        <dsp:cNvSpPr/>
      </dsp:nvSpPr>
      <dsp:spPr>
        <a:xfrm>
          <a:off x="0" y="2968370"/>
          <a:ext cx="5614415" cy="383760"/>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Font typeface="Arial" panose="020B0604020202020204" pitchFamily="34" charset="0"/>
            <a:buNone/>
          </a:pPr>
          <a:r>
            <a:rPr lang="fr-FR" sz="1600" b="0" i="0" kern="1200"/>
            <a:t>Résultats</a:t>
          </a:r>
        </a:p>
      </dsp:txBody>
      <dsp:txXfrm>
        <a:off x="18734" y="2987104"/>
        <a:ext cx="5576947" cy="346292"/>
      </dsp:txXfrm>
    </dsp:sp>
    <dsp:sp modelId="{8CD2714C-96BF-4DE6-A07A-01234BAA0AE8}">
      <dsp:nvSpPr>
        <dsp:cNvPr id="0" name=""/>
        <dsp:cNvSpPr/>
      </dsp:nvSpPr>
      <dsp:spPr>
        <a:xfrm>
          <a:off x="0" y="3352130"/>
          <a:ext cx="5614415"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58" tIns="20320" rIns="113792" bIns="20320" numCol="1" spcCol="1270" anchor="t" anchorCtr="0">
          <a:noAutofit/>
        </a:bodyPr>
        <a:lstStyle/>
        <a:p>
          <a:pPr marL="114300" lvl="1" indent="-114300" algn="l" defTabSz="533400">
            <a:lnSpc>
              <a:spcPct val="90000"/>
            </a:lnSpc>
            <a:spcBef>
              <a:spcPct val="0"/>
            </a:spcBef>
            <a:spcAft>
              <a:spcPct val="20000"/>
            </a:spcAft>
            <a:buFont typeface="Arial" panose="020B0604020202020204" pitchFamily="34" charset="0"/>
            <a:buChar char="•"/>
          </a:pPr>
          <a:r>
            <a:rPr lang="fr-FR" sz="1200" b="0" i="0" kern="1200"/>
            <a:t>Baisse de la violence : -90% d’homicides (2020 vs 1991) </a:t>
          </a:r>
        </a:p>
        <a:p>
          <a:pPr marL="114300" lvl="1" indent="-114300" algn="l" defTabSz="533400">
            <a:lnSpc>
              <a:spcPct val="90000"/>
            </a:lnSpc>
            <a:spcBef>
              <a:spcPct val="0"/>
            </a:spcBef>
            <a:spcAft>
              <a:spcPct val="20000"/>
            </a:spcAft>
            <a:buFont typeface="Arial" panose="020B0604020202020204" pitchFamily="34" charset="0"/>
            <a:buChar char="•"/>
          </a:pPr>
          <a:r>
            <a:rPr lang="fr-FR" sz="1200" b="0" i="0" kern="1200"/>
            <a:t>Reconnaissance mondiale : « Ville la plus innovante »</a:t>
          </a:r>
        </a:p>
      </dsp:txBody>
      <dsp:txXfrm>
        <a:off x="0" y="3352130"/>
        <a:ext cx="5614415" cy="414000"/>
      </dsp:txXfrm>
    </dsp:sp>
    <dsp:sp modelId="{DD3DF1F2-2CDE-4018-88EB-3085FA6E6392}">
      <dsp:nvSpPr>
        <dsp:cNvPr id="0" name=""/>
        <dsp:cNvSpPr/>
      </dsp:nvSpPr>
      <dsp:spPr>
        <a:xfrm>
          <a:off x="0" y="3766130"/>
          <a:ext cx="5614415" cy="383760"/>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Font typeface="Arial" panose="020B0604020202020204" pitchFamily="34" charset="0"/>
            <a:buNone/>
          </a:pPr>
          <a:r>
            <a:rPr lang="fr-FR" sz="1600" b="0" i="0" kern="1200"/>
            <a:t>Défis</a:t>
          </a:r>
        </a:p>
      </dsp:txBody>
      <dsp:txXfrm>
        <a:off x="18734" y="3784864"/>
        <a:ext cx="5576947" cy="346292"/>
      </dsp:txXfrm>
    </dsp:sp>
    <dsp:sp modelId="{DA3E88B9-4009-42A3-98CD-23923247858B}">
      <dsp:nvSpPr>
        <dsp:cNvPr id="0" name=""/>
        <dsp:cNvSpPr/>
      </dsp:nvSpPr>
      <dsp:spPr>
        <a:xfrm>
          <a:off x="0" y="4149890"/>
          <a:ext cx="5614415"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58" tIns="20320" rIns="113792" bIns="20320" numCol="1" spcCol="1270" anchor="t" anchorCtr="0">
          <a:noAutofit/>
        </a:bodyPr>
        <a:lstStyle/>
        <a:p>
          <a:pPr marL="114300" lvl="1" indent="-114300" algn="l" defTabSz="533400">
            <a:lnSpc>
              <a:spcPct val="90000"/>
            </a:lnSpc>
            <a:spcBef>
              <a:spcPct val="0"/>
            </a:spcBef>
            <a:spcAft>
              <a:spcPct val="20000"/>
            </a:spcAft>
            <a:buFont typeface="Arial" panose="020B0604020202020204" pitchFamily="34" charset="0"/>
            <a:buChar char="•"/>
          </a:pPr>
          <a:r>
            <a:rPr lang="fr-FR" sz="1200" b="0" i="0" kern="1200"/>
            <a:t>Inégalités persistantes (Gini élevé) </a:t>
          </a:r>
        </a:p>
        <a:p>
          <a:pPr marL="114300" lvl="1" indent="-114300" algn="l" defTabSz="533400">
            <a:lnSpc>
              <a:spcPct val="90000"/>
            </a:lnSpc>
            <a:spcBef>
              <a:spcPct val="0"/>
            </a:spcBef>
            <a:spcAft>
              <a:spcPct val="20000"/>
            </a:spcAft>
            <a:buFont typeface="Arial" panose="020B0604020202020204" pitchFamily="34" charset="0"/>
            <a:buChar char="•"/>
          </a:pPr>
          <a:r>
            <a:rPr lang="fr-FR" sz="1200" b="0" i="0" kern="1200"/>
            <a:t>Pression touristique sur les quartiers pauvres </a:t>
          </a:r>
        </a:p>
      </dsp:txBody>
      <dsp:txXfrm>
        <a:off x="0" y="4149890"/>
        <a:ext cx="5614415" cy="414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1E1D59-E1FD-4366-9B3B-E6A50DE597E9}">
      <dsp:nvSpPr>
        <dsp:cNvPr id="0" name=""/>
        <dsp:cNvSpPr/>
      </dsp:nvSpPr>
      <dsp:spPr>
        <a:xfrm>
          <a:off x="0" y="22999"/>
          <a:ext cx="6501384" cy="455715"/>
        </a:xfrm>
        <a:prstGeom prst="round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fr-FR" sz="1900" b="1" u="sng" kern="1200"/>
            <a:t>Contexte initial : </a:t>
          </a:r>
          <a:endParaRPr lang="fr-FR" sz="1900" kern="1200"/>
        </a:p>
      </dsp:txBody>
      <dsp:txXfrm>
        <a:off x="22246" y="45245"/>
        <a:ext cx="6456892" cy="411223"/>
      </dsp:txXfrm>
    </dsp:sp>
    <dsp:sp modelId="{4080076C-FCFE-4E0F-9E82-4F50D592FC1E}">
      <dsp:nvSpPr>
        <dsp:cNvPr id="0" name=""/>
        <dsp:cNvSpPr/>
      </dsp:nvSpPr>
      <dsp:spPr>
        <a:xfrm>
          <a:off x="0" y="478714"/>
          <a:ext cx="6501384" cy="511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419"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fr-FR" sz="1500" kern="1200"/>
            <a:t>Ancienne région d’industrie lourde (charbon, acier) </a:t>
          </a:r>
        </a:p>
        <a:p>
          <a:pPr marL="114300" lvl="1" indent="-114300" algn="l" defTabSz="666750">
            <a:lnSpc>
              <a:spcPct val="90000"/>
            </a:lnSpc>
            <a:spcBef>
              <a:spcPct val="0"/>
            </a:spcBef>
            <a:spcAft>
              <a:spcPct val="20000"/>
            </a:spcAft>
            <a:buChar char="•"/>
          </a:pPr>
          <a:r>
            <a:rPr lang="fr-FR" sz="1500" kern="1200"/>
            <a:t>Déclin industriel dans les années 1980</a:t>
          </a:r>
        </a:p>
      </dsp:txBody>
      <dsp:txXfrm>
        <a:off x="0" y="478714"/>
        <a:ext cx="6501384" cy="511290"/>
      </dsp:txXfrm>
    </dsp:sp>
    <dsp:sp modelId="{B77F8E80-26FF-46CD-AD70-F65C5FC71448}">
      <dsp:nvSpPr>
        <dsp:cNvPr id="0" name=""/>
        <dsp:cNvSpPr/>
      </dsp:nvSpPr>
      <dsp:spPr>
        <a:xfrm>
          <a:off x="0" y="990004"/>
          <a:ext cx="6501384" cy="455715"/>
        </a:xfrm>
        <a:prstGeom prst="roundRect">
          <a:avLst/>
        </a:prstGeom>
        <a:solidFill>
          <a:schemeClr val="accent2">
            <a:shade val="80000"/>
            <a:hueOff val="-151668"/>
            <a:satOff val="2837"/>
            <a:lumOff val="90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fr-FR" sz="1900" b="1" u="sng" kern="1200"/>
            <a:t>Réponse collective innovante : </a:t>
          </a:r>
        </a:p>
      </dsp:txBody>
      <dsp:txXfrm>
        <a:off x="22246" y="1012250"/>
        <a:ext cx="6456892" cy="411223"/>
      </dsp:txXfrm>
    </dsp:sp>
    <dsp:sp modelId="{FA968411-A3F1-402F-A542-B9E9D30BE225}">
      <dsp:nvSpPr>
        <dsp:cNvPr id="0" name=""/>
        <dsp:cNvSpPr/>
      </dsp:nvSpPr>
      <dsp:spPr>
        <a:xfrm>
          <a:off x="0" y="1445719"/>
          <a:ext cx="6501384" cy="511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419"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fr-FR" sz="1500" kern="1200"/>
            <a:t>Coopération entre 53 collectivités </a:t>
          </a:r>
        </a:p>
        <a:p>
          <a:pPr marL="114300" lvl="1" indent="-114300" algn="l" defTabSz="666750">
            <a:lnSpc>
              <a:spcPct val="90000"/>
            </a:lnSpc>
            <a:spcBef>
              <a:spcPct val="0"/>
            </a:spcBef>
            <a:spcAft>
              <a:spcPct val="20000"/>
            </a:spcAft>
            <a:buChar char="•"/>
          </a:pPr>
          <a:r>
            <a:rPr lang="fr-FR" sz="1500" kern="1200"/>
            <a:t>Vision commune : durabilité, culture et innovation </a:t>
          </a:r>
        </a:p>
      </dsp:txBody>
      <dsp:txXfrm>
        <a:off x="0" y="1445719"/>
        <a:ext cx="6501384" cy="511290"/>
      </dsp:txXfrm>
    </dsp:sp>
    <dsp:sp modelId="{12DBE67A-9C25-4AEE-AFCE-24848B073EC6}">
      <dsp:nvSpPr>
        <dsp:cNvPr id="0" name=""/>
        <dsp:cNvSpPr/>
      </dsp:nvSpPr>
      <dsp:spPr>
        <a:xfrm>
          <a:off x="0" y="1957009"/>
          <a:ext cx="6501384" cy="455715"/>
        </a:xfrm>
        <a:prstGeom prst="roundRect">
          <a:avLst/>
        </a:prstGeom>
        <a:solidFill>
          <a:schemeClr val="accent2">
            <a:shade val="80000"/>
            <a:hueOff val="-303336"/>
            <a:satOff val="5673"/>
            <a:lumOff val="180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fr-FR" sz="1900" b="1" u="sng" kern="1200"/>
            <a:t>Instruments clé de transformation :</a:t>
          </a:r>
        </a:p>
      </dsp:txBody>
      <dsp:txXfrm>
        <a:off x="22246" y="1979255"/>
        <a:ext cx="6456892" cy="411223"/>
      </dsp:txXfrm>
    </dsp:sp>
    <dsp:sp modelId="{307AB5F5-45BD-43E8-90A4-87C294E647B4}">
      <dsp:nvSpPr>
        <dsp:cNvPr id="0" name=""/>
        <dsp:cNvSpPr/>
      </dsp:nvSpPr>
      <dsp:spPr>
        <a:xfrm>
          <a:off x="0" y="2412724"/>
          <a:ext cx="6501384" cy="766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419"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fr-FR" sz="1500" kern="1200"/>
            <a:t>IBA Emscher Park (1989-1999) : catalyseur du renouveau</a:t>
          </a:r>
        </a:p>
        <a:p>
          <a:pPr marL="114300" lvl="1" indent="-114300" algn="l" defTabSz="666750">
            <a:lnSpc>
              <a:spcPct val="90000"/>
            </a:lnSpc>
            <a:spcBef>
              <a:spcPct val="0"/>
            </a:spcBef>
            <a:spcAft>
              <a:spcPct val="20000"/>
            </a:spcAft>
            <a:buChar char="•"/>
          </a:pPr>
          <a:r>
            <a:rPr lang="fr-FR" sz="1500" kern="1200" err="1"/>
            <a:t>InnovationCity</a:t>
          </a:r>
          <a:r>
            <a:rPr lang="fr-FR" sz="1500" kern="1200"/>
            <a:t>, RUHR.2010, </a:t>
          </a:r>
          <a:r>
            <a:rPr lang="fr-FR" sz="1500" kern="1200" err="1"/>
            <a:t>Grüne</a:t>
          </a:r>
          <a:r>
            <a:rPr lang="fr-FR" sz="1500" kern="1200"/>
            <a:t> </a:t>
          </a:r>
          <a:r>
            <a:rPr lang="fr-FR" sz="1500" kern="1200" err="1"/>
            <a:t>Infrastruktur</a:t>
          </a:r>
          <a:r>
            <a:rPr lang="fr-FR" sz="1500" kern="1200"/>
            <a:t> Ruhr</a:t>
          </a:r>
        </a:p>
        <a:p>
          <a:pPr marL="114300" lvl="1" indent="-114300" algn="l" defTabSz="666750">
            <a:lnSpc>
              <a:spcPct val="90000"/>
            </a:lnSpc>
            <a:spcBef>
              <a:spcPct val="0"/>
            </a:spcBef>
            <a:spcAft>
              <a:spcPct val="20000"/>
            </a:spcAft>
            <a:buChar char="•"/>
          </a:pPr>
          <a:r>
            <a:rPr lang="fr-FR" sz="1500" kern="1200" err="1"/>
            <a:t>RuhrKunstMuseen</a:t>
          </a:r>
          <a:r>
            <a:rPr lang="fr-FR" sz="1500" kern="1200"/>
            <a:t> : réseau de 20 musées d’art dans la Ruhr</a:t>
          </a:r>
        </a:p>
      </dsp:txBody>
      <dsp:txXfrm>
        <a:off x="0" y="2412724"/>
        <a:ext cx="6501384" cy="766935"/>
      </dsp:txXfrm>
    </dsp:sp>
    <dsp:sp modelId="{310CA0B2-061E-490B-BCAD-F4BDEA8D8F63}">
      <dsp:nvSpPr>
        <dsp:cNvPr id="0" name=""/>
        <dsp:cNvSpPr/>
      </dsp:nvSpPr>
      <dsp:spPr>
        <a:xfrm>
          <a:off x="0" y="3179659"/>
          <a:ext cx="6501384" cy="455715"/>
        </a:xfrm>
        <a:prstGeom prst="roundRect">
          <a:avLst/>
        </a:prstGeom>
        <a:solidFill>
          <a:schemeClr val="accent2">
            <a:shade val="80000"/>
            <a:hueOff val="-455004"/>
            <a:satOff val="8510"/>
            <a:lumOff val="271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fr-FR" sz="1900" b="1" u="sng" kern="1200"/>
            <a:t>Résultats majeurs:</a:t>
          </a:r>
        </a:p>
      </dsp:txBody>
      <dsp:txXfrm>
        <a:off x="22246" y="3201905"/>
        <a:ext cx="6456892" cy="411223"/>
      </dsp:txXfrm>
    </dsp:sp>
    <dsp:sp modelId="{AEBF8F4A-A3BA-491D-B138-8409BFEA0B8A}">
      <dsp:nvSpPr>
        <dsp:cNvPr id="0" name=""/>
        <dsp:cNvSpPr/>
      </dsp:nvSpPr>
      <dsp:spPr>
        <a:xfrm>
          <a:off x="0" y="3635374"/>
          <a:ext cx="6501384" cy="511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419"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fr-FR" sz="1500" kern="1200"/>
            <a:t>Dépollution, reconversion des friches </a:t>
          </a:r>
        </a:p>
        <a:p>
          <a:pPr marL="114300" lvl="1" indent="-114300" algn="l" defTabSz="666750">
            <a:lnSpc>
              <a:spcPct val="90000"/>
            </a:lnSpc>
            <a:spcBef>
              <a:spcPct val="0"/>
            </a:spcBef>
            <a:spcAft>
              <a:spcPct val="20000"/>
            </a:spcAft>
            <a:buChar char="•"/>
          </a:pPr>
          <a:r>
            <a:rPr lang="fr-FR" sz="1500" kern="1200"/>
            <a:t>Création de parcs, pistes cyclabes, musées</a:t>
          </a:r>
        </a:p>
      </dsp:txBody>
      <dsp:txXfrm>
        <a:off x="0" y="3635374"/>
        <a:ext cx="6501384" cy="5112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A9AE28-9B1F-4671-936D-8301B5735631}">
      <dsp:nvSpPr>
        <dsp:cNvPr id="0" name=""/>
        <dsp:cNvSpPr/>
      </dsp:nvSpPr>
      <dsp:spPr>
        <a:xfrm>
          <a:off x="3429423" y="838"/>
          <a:ext cx="3858100" cy="55372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fr-FR" sz="2100" kern="1200" dirty="0"/>
            <a:t>une </a:t>
          </a:r>
          <a:r>
            <a:rPr lang="fr-FR" sz="2100" b="1" kern="1200" dirty="0"/>
            <a:t>volonté politique claire</a:t>
          </a:r>
          <a:endParaRPr lang="fr-FR" sz="2100" kern="1200" dirty="0"/>
        </a:p>
      </dsp:txBody>
      <dsp:txXfrm>
        <a:off x="3456454" y="27869"/>
        <a:ext cx="3804038" cy="499666"/>
      </dsp:txXfrm>
    </dsp:sp>
    <dsp:sp modelId="{B5AC94D4-5053-4FD3-8169-1EADCF32F9EB}">
      <dsp:nvSpPr>
        <dsp:cNvPr id="0" name=""/>
        <dsp:cNvSpPr/>
      </dsp:nvSpPr>
      <dsp:spPr>
        <a:xfrm>
          <a:off x="3429423" y="582254"/>
          <a:ext cx="3858100" cy="55372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fr-FR" sz="2100" kern="1200" dirty="0"/>
            <a:t>une </a:t>
          </a:r>
          <a:r>
            <a:rPr lang="fr-FR" sz="2100" b="1" kern="1200" dirty="0"/>
            <a:t>vision à long terme</a:t>
          </a:r>
          <a:endParaRPr lang="fr-FR" sz="2100" kern="1200" dirty="0"/>
        </a:p>
      </dsp:txBody>
      <dsp:txXfrm>
        <a:off x="3456454" y="609285"/>
        <a:ext cx="3804038" cy="499666"/>
      </dsp:txXfrm>
    </dsp:sp>
    <dsp:sp modelId="{DD38835D-E43F-41B1-AA45-5A380684C8E5}">
      <dsp:nvSpPr>
        <dsp:cNvPr id="0" name=""/>
        <dsp:cNvSpPr/>
      </dsp:nvSpPr>
      <dsp:spPr>
        <a:xfrm>
          <a:off x="3429423" y="1163669"/>
          <a:ext cx="3858100" cy="55372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fr-FR" sz="2100" kern="1200" dirty="0"/>
            <a:t>une </a:t>
          </a:r>
          <a:r>
            <a:rPr lang="fr-FR" sz="2100" b="1" kern="1200" dirty="0"/>
            <a:t>implication des habitants</a:t>
          </a:r>
          <a:endParaRPr lang="fr-FR" sz="2100" kern="1200" dirty="0"/>
        </a:p>
      </dsp:txBody>
      <dsp:txXfrm>
        <a:off x="3456454" y="1190700"/>
        <a:ext cx="3804038" cy="4996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64620-F22B-47F7-9000-93A04BEA9EC1}">
      <dsp:nvSpPr>
        <dsp:cNvPr id="0" name=""/>
        <dsp:cNvSpPr/>
      </dsp:nvSpPr>
      <dsp:spPr>
        <a:xfrm>
          <a:off x="519750" y="1048"/>
          <a:ext cx="1286785" cy="7720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a:t>Dynamique démographie </a:t>
          </a:r>
        </a:p>
      </dsp:txBody>
      <dsp:txXfrm>
        <a:off x="519750" y="1048"/>
        <a:ext cx="1286785" cy="772071"/>
      </dsp:txXfrm>
    </dsp:sp>
    <dsp:sp modelId="{800B34AD-F732-4949-9CE5-9DE7902BF6E7}">
      <dsp:nvSpPr>
        <dsp:cNvPr id="0" name=""/>
        <dsp:cNvSpPr/>
      </dsp:nvSpPr>
      <dsp:spPr>
        <a:xfrm>
          <a:off x="1935215" y="1048"/>
          <a:ext cx="1286785" cy="7720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a:t>PIB/habitant </a:t>
          </a:r>
        </a:p>
      </dsp:txBody>
      <dsp:txXfrm>
        <a:off x="1935215" y="1048"/>
        <a:ext cx="1286785" cy="772071"/>
      </dsp:txXfrm>
    </dsp:sp>
    <dsp:sp modelId="{E37A557E-B683-404C-8250-3928CCD09555}">
      <dsp:nvSpPr>
        <dsp:cNvPr id="0" name=""/>
        <dsp:cNvSpPr/>
      </dsp:nvSpPr>
      <dsp:spPr>
        <a:xfrm>
          <a:off x="3350679" y="1048"/>
          <a:ext cx="1286785" cy="7720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a:t>Coefficient de Gini </a:t>
          </a:r>
        </a:p>
      </dsp:txBody>
      <dsp:txXfrm>
        <a:off x="3350679" y="1048"/>
        <a:ext cx="1286785" cy="772071"/>
      </dsp:txXfrm>
    </dsp:sp>
    <dsp:sp modelId="{83C13A43-61CE-4F4C-BC1F-15746A197EB5}">
      <dsp:nvSpPr>
        <dsp:cNvPr id="0" name=""/>
        <dsp:cNvSpPr/>
      </dsp:nvSpPr>
      <dsp:spPr>
        <a:xfrm>
          <a:off x="519750" y="901798"/>
          <a:ext cx="1286785" cy="7720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a:t>Urban </a:t>
          </a:r>
          <a:r>
            <a:rPr lang="fr-FR" sz="1200" kern="1200" err="1"/>
            <a:t>Mobility</a:t>
          </a:r>
          <a:r>
            <a:rPr lang="fr-FR" sz="1200" kern="1200"/>
            <a:t> Index </a:t>
          </a:r>
        </a:p>
      </dsp:txBody>
      <dsp:txXfrm>
        <a:off x="519750" y="901798"/>
        <a:ext cx="1286785" cy="772071"/>
      </dsp:txXfrm>
    </dsp:sp>
    <dsp:sp modelId="{253B8FE9-5828-4773-AD81-FFBBB0AE1B0C}">
      <dsp:nvSpPr>
        <dsp:cNvPr id="0" name=""/>
        <dsp:cNvSpPr/>
      </dsp:nvSpPr>
      <dsp:spPr>
        <a:xfrm>
          <a:off x="1935215" y="901798"/>
          <a:ext cx="1286785" cy="7720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a:t>Global Power City (GPCI) </a:t>
          </a:r>
        </a:p>
      </dsp:txBody>
      <dsp:txXfrm>
        <a:off x="1935215" y="901798"/>
        <a:ext cx="1286785" cy="772071"/>
      </dsp:txXfrm>
    </dsp:sp>
    <dsp:sp modelId="{5DDA3207-78A9-4823-8385-F06147345F0F}">
      <dsp:nvSpPr>
        <dsp:cNvPr id="0" name=""/>
        <dsp:cNvSpPr/>
      </dsp:nvSpPr>
      <dsp:spPr>
        <a:xfrm>
          <a:off x="3350679" y="901798"/>
          <a:ext cx="1286785" cy="7720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a:t>Qualité de vie (indice Mercer) </a:t>
          </a:r>
        </a:p>
      </dsp:txBody>
      <dsp:txXfrm>
        <a:off x="3350679" y="901798"/>
        <a:ext cx="1286785" cy="772071"/>
      </dsp:txXfrm>
    </dsp:sp>
    <dsp:sp modelId="{49C25540-39FD-4EA0-BE5B-AF6D51F3DA84}">
      <dsp:nvSpPr>
        <dsp:cNvPr id="0" name=""/>
        <dsp:cNvSpPr/>
      </dsp:nvSpPr>
      <dsp:spPr>
        <a:xfrm>
          <a:off x="1935215" y="1802548"/>
          <a:ext cx="1286785" cy="7720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a:t>Empreinte Carbone (Global Carbon Footprint) </a:t>
          </a:r>
        </a:p>
      </dsp:txBody>
      <dsp:txXfrm>
        <a:off x="1935215" y="1802548"/>
        <a:ext cx="1286785" cy="77207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0BF04E-91D3-43AD-A093-F9D845DC03CD}">
      <dsp:nvSpPr>
        <dsp:cNvPr id="0" name=""/>
        <dsp:cNvSpPr/>
      </dsp:nvSpPr>
      <dsp:spPr>
        <a:xfrm>
          <a:off x="49" y="15169"/>
          <a:ext cx="4767732" cy="489600"/>
        </a:xfrm>
        <a:prstGeom prst="rect">
          <a:avLst/>
        </a:prstGeom>
        <a:solidFill>
          <a:schemeClr val="accent2">
            <a:shade val="8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fr-FR" sz="1700" kern="1200">
              <a:latin typeface="Avenir Next LT Pro"/>
            </a:rPr>
            <a:t>Logement</a:t>
          </a:r>
          <a:endParaRPr lang="fr-FR" sz="1700" kern="1200"/>
        </a:p>
      </dsp:txBody>
      <dsp:txXfrm>
        <a:off x="49" y="15169"/>
        <a:ext cx="4767732" cy="489600"/>
      </dsp:txXfrm>
    </dsp:sp>
    <dsp:sp modelId="{593B821A-8D95-4039-AF87-E707E2F504F3}">
      <dsp:nvSpPr>
        <dsp:cNvPr id="0" name=""/>
        <dsp:cNvSpPr/>
      </dsp:nvSpPr>
      <dsp:spPr>
        <a:xfrm>
          <a:off x="49" y="504769"/>
          <a:ext cx="4767732" cy="121329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rtl="0">
            <a:lnSpc>
              <a:spcPct val="90000"/>
            </a:lnSpc>
            <a:spcBef>
              <a:spcPct val="0"/>
            </a:spcBef>
            <a:spcAft>
              <a:spcPct val="15000"/>
            </a:spcAft>
            <a:buChar char="•"/>
          </a:pPr>
          <a:r>
            <a:rPr lang="fr-FR" sz="1700" kern="1200"/>
            <a:t>60 % des ménages vivent dans des logements publics ou coopératifs.</a:t>
          </a:r>
        </a:p>
        <a:p>
          <a:pPr marL="171450" lvl="1" indent="-171450" algn="l" defTabSz="755650" rtl="0">
            <a:lnSpc>
              <a:spcPct val="90000"/>
            </a:lnSpc>
            <a:spcBef>
              <a:spcPct val="0"/>
            </a:spcBef>
            <a:spcAft>
              <a:spcPct val="15000"/>
            </a:spcAft>
            <a:buChar char="•"/>
          </a:pPr>
          <a:r>
            <a:rPr lang="fr-FR" sz="1700" kern="1200">
              <a:latin typeface="Avenir Next LT Pro"/>
            </a:rPr>
            <a:t>Les ménages consacrent seulement 17% de leurs revenues au logement</a:t>
          </a:r>
          <a:endParaRPr lang="fr-FR" sz="1700" kern="1200"/>
        </a:p>
      </dsp:txBody>
      <dsp:txXfrm>
        <a:off x="49" y="504769"/>
        <a:ext cx="4767732" cy="1213290"/>
      </dsp:txXfrm>
    </dsp:sp>
    <dsp:sp modelId="{0AAFF2E9-811B-43E4-BC24-C5C110CCF1FE}">
      <dsp:nvSpPr>
        <dsp:cNvPr id="0" name=""/>
        <dsp:cNvSpPr/>
      </dsp:nvSpPr>
      <dsp:spPr>
        <a:xfrm>
          <a:off x="5435265" y="15169"/>
          <a:ext cx="4767732" cy="489600"/>
        </a:xfrm>
        <a:prstGeom prst="rect">
          <a:avLst/>
        </a:prstGeom>
        <a:solidFill>
          <a:schemeClr val="accent2">
            <a:shade val="80000"/>
            <a:hueOff val="-455004"/>
            <a:satOff val="8510"/>
            <a:lumOff val="27121"/>
            <a:alphaOff val="0"/>
          </a:schemeClr>
        </a:solidFill>
        <a:ln w="12700" cap="flat" cmpd="sng" algn="ctr">
          <a:solidFill>
            <a:schemeClr val="accent2">
              <a:shade val="80000"/>
              <a:hueOff val="-455004"/>
              <a:satOff val="8510"/>
              <a:lumOff val="2712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fr-FR" sz="1700" kern="1200">
              <a:latin typeface="Avenir Next LT Pro"/>
            </a:rPr>
            <a:t>Transport</a:t>
          </a:r>
          <a:endParaRPr lang="fr-FR" sz="1700" kern="1200"/>
        </a:p>
      </dsp:txBody>
      <dsp:txXfrm>
        <a:off x="5435265" y="15169"/>
        <a:ext cx="4767732" cy="489600"/>
      </dsp:txXfrm>
    </dsp:sp>
    <dsp:sp modelId="{D678528C-AA1E-4E89-A4A6-365FB85EB0DD}">
      <dsp:nvSpPr>
        <dsp:cNvPr id="0" name=""/>
        <dsp:cNvSpPr/>
      </dsp:nvSpPr>
      <dsp:spPr>
        <a:xfrm>
          <a:off x="5435265" y="504769"/>
          <a:ext cx="4767732" cy="121329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rtl="0">
            <a:lnSpc>
              <a:spcPct val="90000"/>
            </a:lnSpc>
            <a:spcBef>
              <a:spcPct val="0"/>
            </a:spcBef>
            <a:spcAft>
              <a:spcPct val="15000"/>
            </a:spcAft>
            <a:buChar char="•"/>
          </a:pPr>
          <a:r>
            <a:rPr lang="fr-FR" sz="1800" kern="1200">
              <a:latin typeface="Segoe UI Historic"/>
              <a:ea typeface="Segoe UI Historic"/>
              <a:cs typeface="Segoe UI Historic"/>
            </a:rPr>
            <a:t> Aujourd'hui, nombreux sont les habitants qui possèdent un abonnement annuel (760 000) qu'une voiture (693 000)</a:t>
          </a:r>
          <a:endParaRPr lang="fr-FR" sz="1800" kern="1200"/>
        </a:p>
      </dsp:txBody>
      <dsp:txXfrm>
        <a:off x="5435265" y="504769"/>
        <a:ext cx="4767732" cy="121329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BCAA2B-226A-4B90-A9B5-4A5250502E9F}">
      <dsp:nvSpPr>
        <dsp:cNvPr id="0" name=""/>
        <dsp:cNvSpPr/>
      </dsp:nvSpPr>
      <dsp:spPr>
        <a:xfrm>
          <a:off x="0" y="1241156"/>
          <a:ext cx="5798950" cy="0"/>
        </a:xfrm>
        <a:prstGeom prst="lin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F9061B7E-DB6C-4922-9820-E25C4CC82E67}">
      <dsp:nvSpPr>
        <dsp:cNvPr id="0" name=""/>
        <dsp:cNvSpPr/>
      </dsp:nvSpPr>
      <dsp:spPr>
        <a:xfrm rot="8100000">
          <a:off x="38275" y="286037"/>
          <a:ext cx="182547" cy="182547"/>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E3DDE8-2096-484C-B00A-4A74ED8BF594}">
      <dsp:nvSpPr>
        <dsp:cNvPr id="0" name=""/>
        <dsp:cNvSpPr/>
      </dsp:nvSpPr>
      <dsp:spPr>
        <a:xfrm>
          <a:off x="58554" y="306317"/>
          <a:ext cx="141988" cy="14198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BA20E03-28B1-4BB5-979F-232F079DC5D1}">
      <dsp:nvSpPr>
        <dsp:cNvPr id="0" name=""/>
        <dsp:cNvSpPr/>
      </dsp:nvSpPr>
      <dsp:spPr>
        <a:xfrm>
          <a:off x="258629" y="506391"/>
          <a:ext cx="2411005" cy="734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rtl="0">
            <a:lnSpc>
              <a:spcPct val="90000"/>
            </a:lnSpc>
            <a:spcBef>
              <a:spcPct val="0"/>
            </a:spcBef>
            <a:spcAft>
              <a:spcPct val="35000"/>
            </a:spcAft>
            <a:buNone/>
          </a:pPr>
          <a:r>
            <a:rPr lang="fr-FR" sz="1400" kern="1200">
              <a:latin typeface="Avenir Next LT Pro"/>
            </a:rPr>
            <a:t>100 habitants</a:t>
          </a:r>
          <a:endParaRPr lang="fr-FR" sz="1400" kern="1200"/>
        </a:p>
      </dsp:txBody>
      <dsp:txXfrm>
        <a:off x="258629" y="506391"/>
        <a:ext cx="2411005" cy="734764"/>
      </dsp:txXfrm>
    </dsp:sp>
    <dsp:sp modelId="{E3595D15-9C96-4849-AAC2-96AEC592A391}">
      <dsp:nvSpPr>
        <dsp:cNvPr id="0" name=""/>
        <dsp:cNvSpPr/>
      </dsp:nvSpPr>
      <dsp:spPr>
        <a:xfrm>
          <a:off x="258629" y="248231"/>
          <a:ext cx="2411005" cy="258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14300" bIns="0" numCol="1" spcCol="1270" anchor="ctr" anchorCtr="0">
          <a:noAutofit/>
        </a:bodyPr>
        <a:lstStyle/>
        <a:p>
          <a:pPr marL="0" lvl="0" indent="0" algn="l" defTabSz="800100" rtl="0">
            <a:lnSpc>
              <a:spcPct val="90000"/>
            </a:lnSpc>
            <a:spcBef>
              <a:spcPct val="0"/>
            </a:spcBef>
            <a:spcAft>
              <a:spcPct val="35000"/>
            </a:spcAft>
            <a:buNone/>
            <a:defRPr b="1"/>
          </a:pPr>
          <a:r>
            <a:rPr lang="fr-FR" sz="1800" kern="1200">
              <a:latin typeface="Avenir Next LT Pro"/>
            </a:rPr>
            <a:t>Quartier</a:t>
          </a:r>
          <a:endParaRPr lang="fr-FR" sz="1800" kern="1200"/>
        </a:p>
      </dsp:txBody>
      <dsp:txXfrm>
        <a:off x="258629" y="248231"/>
        <a:ext cx="2411005" cy="258160"/>
      </dsp:txXfrm>
    </dsp:sp>
    <dsp:sp modelId="{047DB972-1F5B-4821-BAA4-DEAC03379F05}">
      <dsp:nvSpPr>
        <dsp:cNvPr id="0" name=""/>
        <dsp:cNvSpPr/>
      </dsp:nvSpPr>
      <dsp:spPr>
        <a:xfrm>
          <a:off x="129549" y="506391"/>
          <a:ext cx="0" cy="73476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7D50AB3-196B-4402-BBCF-CC5A9119B72B}">
      <dsp:nvSpPr>
        <dsp:cNvPr id="0" name=""/>
        <dsp:cNvSpPr/>
      </dsp:nvSpPr>
      <dsp:spPr>
        <a:xfrm>
          <a:off x="105799" y="1217921"/>
          <a:ext cx="46468" cy="46468"/>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003B0B-DC42-47FA-95FE-90A69629B64D}">
      <dsp:nvSpPr>
        <dsp:cNvPr id="0" name=""/>
        <dsp:cNvSpPr/>
      </dsp:nvSpPr>
      <dsp:spPr>
        <a:xfrm rot="18900000">
          <a:off x="1484868" y="2013727"/>
          <a:ext cx="182547" cy="182547"/>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B9C692-8250-4071-8586-2F99F475F68D}">
      <dsp:nvSpPr>
        <dsp:cNvPr id="0" name=""/>
        <dsp:cNvSpPr/>
      </dsp:nvSpPr>
      <dsp:spPr>
        <a:xfrm>
          <a:off x="1505148" y="2034006"/>
          <a:ext cx="141988" cy="14198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D7610BF-D0AF-4868-842B-773D46199A36}">
      <dsp:nvSpPr>
        <dsp:cNvPr id="0" name=""/>
        <dsp:cNvSpPr/>
      </dsp:nvSpPr>
      <dsp:spPr>
        <a:xfrm>
          <a:off x="1705222" y="1241156"/>
          <a:ext cx="2411005" cy="734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rtl="0">
            <a:lnSpc>
              <a:spcPct val="90000"/>
            </a:lnSpc>
            <a:spcBef>
              <a:spcPct val="0"/>
            </a:spcBef>
            <a:spcAft>
              <a:spcPct val="35000"/>
            </a:spcAft>
            <a:buNone/>
          </a:pPr>
          <a:r>
            <a:rPr lang="fr-FR" sz="1400" kern="1200">
              <a:latin typeface="Avenir Next LT Pro"/>
            </a:rPr>
            <a:t>10 000 habitants</a:t>
          </a:r>
          <a:endParaRPr lang="fr-FR" sz="1400" kern="1200"/>
        </a:p>
      </dsp:txBody>
      <dsp:txXfrm>
        <a:off x="1705222" y="1241156"/>
        <a:ext cx="2411005" cy="734764"/>
      </dsp:txXfrm>
    </dsp:sp>
    <dsp:sp modelId="{87DFCD31-8727-455B-A618-5A0DB8FF8C3E}">
      <dsp:nvSpPr>
        <dsp:cNvPr id="0" name=""/>
        <dsp:cNvSpPr/>
      </dsp:nvSpPr>
      <dsp:spPr>
        <a:xfrm>
          <a:off x="1705222" y="1975920"/>
          <a:ext cx="2411005" cy="258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14300" bIns="0" numCol="1" spcCol="1270" anchor="ctr" anchorCtr="0">
          <a:noAutofit/>
        </a:bodyPr>
        <a:lstStyle/>
        <a:p>
          <a:pPr marL="0" lvl="0" indent="0" algn="l" defTabSz="800100" rtl="0">
            <a:lnSpc>
              <a:spcPct val="90000"/>
            </a:lnSpc>
            <a:spcBef>
              <a:spcPct val="0"/>
            </a:spcBef>
            <a:spcAft>
              <a:spcPct val="35000"/>
            </a:spcAft>
            <a:buNone/>
            <a:defRPr b="1"/>
          </a:pPr>
          <a:r>
            <a:rPr lang="fr-FR" sz="1800" b="1" kern="1200">
              <a:latin typeface="Avenir Next LT Pro"/>
              <a:ea typeface="Calibri"/>
              <a:cs typeface="Calibri"/>
            </a:rPr>
            <a:t>Arrondissement</a:t>
          </a:r>
        </a:p>
      </dsp:txBody>
      <dsp:txXfrm>
        <a:off x="1705222" y="1975920"/>
        <a:ext cx="2411005" cy="258160"/>
      </dsp:txXfrm>
    </dsp:sp>
    <dsp:sp modelId="{A00BF744-D6B8-4C73-9EE9-E0D7343C4B7B}">
      <dsp:nvSpPr>
        <dsp:cNvPr id="0" name=""/>
        <dsp:cNvSpPr/>
      </dsp:nvSpPr>
      <dsp:spPr>
        <a:xfrm>
          <a:off x="1576142" y="1241156"/>
          <a:ext cx="0" cy="73476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5A3221B-96A2-4904-BD15-3200C6F87EE0}">
      <dsp:nvSpPr>
        <dsp:cNvPr id="0" name=""/>
        <dsp:cNvSpPr/>
      </dsp:nvSpPr>
      <dsp:spPr>
        <a:xfrm>
          <a:off x="1552392" y="1217921"/>
          <a:ext cx="46468" cy="46468"/>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01796B-9421-4290-9571-D65FF50EC502}">
      <dsp:nvSpPr>
        <dsp:cNvPr id="0" name=""/>
        <dsp:cNvSpPr/>
      </dsp:nvSpPr>
      <dsp:spPr>
        <a:xfrm rot="8100000">
          <a:off x="2931462" y="286037"/>
          <a:ext cx="182547" cy="182547"/>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4250C7-D7B0-4AFD-AD19-9FD4312E7386}">
      <dsp:nvSpPr>
        <dsp:cNvPr id="0" name=""/>
        <dsp:cNvSpPr/>
      </dsp:nvSpPr>
      <dsp:spPr>
        <a:xfrm>
          <a:off x="2951741" y="306317"/>
          <a:ext cx="141988" cy="14198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9D458CC-C81D-4F10-B723-78BCC97A055F}">
      <dsp:nvSpPr>
        <dsp:cNvPr id="0" name=""/>
        <dsp:cNvSpPr/>
      </dsp:nvSpPr>
      <dsp:spPr>
        <a:xfrm>
          <a:off x="3151816" y="506391"/>
          <a:ext cx="2411005" cy="734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rtl="0">
            <a:lnSpc>
              <a:spcPct val="90000"/>
            </a:lnSpc>
            <a:spcBef>
              <a:spcPct val="0"/>
            </a:spcBef>
            <a:spcAft>
              <a:spcPct val="35000"/>
            </a:spcAft>
            <a:buNone/>
          </a:pPr>
          <a:r>
            <a:rPr lang="fr-FR" sz="1400" kern="1200">
              <a:latin typeface="Avenir Next LT Pro"/>
            </a:rPr>
            <a:t>25 000 habitants</a:t>
          </a:r>
          <a:endParaRPr lang="fr-FR" sz="1400" kern="1200"/>
        </a:p>
      </dsp:txBody>
      <dsp:txXfrm>
        <a:off x="3151816" y="506391"/>
        <a:ext cx="2411005" cy="734764"/>
      </dsp:txXfrm>
    </dsp:sp>
    <dsp:sp modelId="{C5AD10AE-DF08-4AA8-913E-05E5F8044AC1}">
      <dsp:nvSpPr>
        <dsp:cNvPr id="0" name=""/>
        <dsp:cNvSpPr/>
      </dsp:nvSpPr>
      <dsp:spPr>
        <a:xfrm>
          <a:off x="3151816" y="248231"/>
          <a:ext cx="2411005" cy="258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14300" bIns="0" numCol="1" spcCol="1270" anchor="ctr" anchorCtr="0">
          <a:noAutofit/>
        </a:bodyPr>
        <a:lstStyle/>
        <a:p>
          <a:pPr marL="0" lvl="0" indent="0" algn="l" defTabSz="800100" rtl="0">
            <a:lnSpc>
              <a:spcPct val="90000"/>
            </a:lnSpc>
            <a:spcBef>
              <a:spcPct val="0"/>
            </a:spcBef>
            <a:spcAft>
              <a:spcPct val="35000"/>
            </a:spcAft>
            <a:buNone/>
            <a:defRPr b="1"/>
          </a:pPr>
          <a:r>
            <a:rPr lang="fr-FR" sz="1800" kern="1200">
              <a:latin typeface="Avenir Next LT Pro"/>
            </a:rPr>
            <a:t>Collectivité</a:t>
          </a:r>
          <a:endParaRPr lang="fr-FR" sz="1800" kern="1200"/>
        </a:p>
      </dsp:txBody>
      <dsp:txXfrm>
        <a:off x="3151816" y="248231"/>
        <a:ext cx="2411005" cy="258160"/>
      </dsp:txXfrm>
    </dsp:sp>
    <dsp:sp modelId="{958E4DF9-C7E9-4670-9B9E-92391965BF8F}">
      <dsp:nvSpPr>
        <dsp:cNvPr id="0" name=""/>
        <dsp:cNvSpPr/>
      </dsp:nvSpPr>
      <dsp:spPr>
        <a:xfrm>
          <a:off x="3022735" y="506391"/>
          <a:ext cx="0" cy="73476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4ECB518-269E-405A-B1F1-27FD1EB40F76}">
      <dsp:nvSpPr>
        <dsp:cNvPr id="0" name=""/>
        <dsp:cNvSpPr/>
      </dsp:nvSpPr>
      <dsp:spPr>
        <a:xfrm>
          <a:off x="2998986" y="1217921"/>
          <a:ext cx="46468" cy="46468"/>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7544FF-303D-4510-973A-90A5547673BE}">
      <dsp:nvSpPr>
        <dsp:cNvPr id="0" name=""/>
        <dsp:cNvSpPr/>
      </dsp:nvSpPr>
      <dsp:spPr>
        <a:xfrm>
          <a:off x="0" y="0"/>
          <a:ext cx="8244870" cy="65836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fr-FR" sz="1500" b="1" kern="1200" baseline="0"/>
            <a:t>Métropolisation : </a:t>
          </a:r>
          <a:r>
            <a:rPr lang="fr-FR" sz="1500" kern="1200" baseline="0"/>
            <a:t>Concentration des fonctions économiques, culturelles et politiques dans les grandes villes </a:t>
          </a:r>
          <a:endParaRPr lang="fr-FR" sz="1500" kern="1200"/>
        </a:p>
      </dsp:txBody>
      <dsp:txXfrm>
        <a:off x="19283" y="19283"/>
        <a:ext cx="7457410" cy="619802"/>
      </dsp:txXfrm>
    </dsp:sp>
    <dsp:sp modelId="{A0A9034D-C212-425B-8664-03EE8942A0B5}">
      <dsp:nvSpPr>
        <dsp:cNvPr id="0" name=""/>
        <dsp:cNvSpPr/>
      </dsp:nvSpPr>
      <dsp:spPr>
        <a:xfrm>
          <a:off x="615688" y="749808"/>
          <a:ext cx="8244870" cy="658368"/>
        </a:xfrm>
        <a:prstGeom prst="roundRect">
          <a:avLst>
            <a:gd name="adj" fmla="val 10000"/>
          </a:avLst>
        </a:prstGeom>
        <a:solidFill>
          <a:schemeClr val="accent3">
            <a:hueOff val="1029291"/>
            <a:satOff val="617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fr-FR" sz="1500" kern="1200" baseline="0"/>
            <a:t>Les métropoles deviennent des </a:t>
          </a:r>
          <a:r>
            <a:rPr lang="fr-FR" sz="1500" b="1" kern="1200" baseline="0"/>
            <a:t>acteurs géopolitiques</a:t>
          </a:r>
          <a:r>
            <a:rPr lang="fr-FR" sz="1500" kern="1200" baseline="0"/>
            <a:t>, en réseau, mais confrontées à la montée des inégalités et à la privatisation des services urbains </a:t>
          </a:r>
          <a:endParaRPr lang="fr-FR" sz="1500" kern="1200"/>
        </a:p>
      </dsp:txBody>
      <dsp:txXfrm>
        <a:off x="634971" y="769091"/>
        <a:ext cx="7162676" cy="619801"/>
      </dsp:txXfrm>
    </dsp:sp>
    <dsp:sp modelId="{C0412248-B4A7-47DA-9749-525DE3DF9438}">
      <dsp:nvSpPr>
        <dsp:cNvPr id="0" name=""/>
        <dsp:cNvSpPr/>
      </dsp:nvSpPr>
      <dsp:spPr>
        <a:xfrm>
          <a:off x="1231376" y="1499616"/>
          <a:ext cx="8244870" cy="658368"/>
        </a:xfrm>
        <a:prstGeom prst="roundRect">
          <a:avLst>
            <a:gd name="adj" fmla="val 10000"/>
          </a:avLst>
        </a:prstGeom>
        <a:solidFill>
          <a:schemeClr val="accent3">
            <a:hueOff val="2058582"/>
            <a:satOff val="12356"/>
            <a:lumOff val="94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fr-FR" sz="1500" b="1" kern="1200" baseline="0"/>
            <a:t>Nouveaux enjeux démocratiques : </a:t>
          </a:r>
          <a:r>
            <a:rPr lang="fr-FR" sz="1500" kern="1200" baseline="0"/>
            <a:t>participation citoyenne, nouveaux modèles de gouvernance </a:t>
          </a:r>
          <a:endParaRPr lang="fr-FR" sz="1500" kern="1200"/>
        </a:p>
      </dsp:txBody>
      <dsp:txXfrm>
        <a:off x="1250659" y="1518899"/>
        <a:ext cx="7162676" cy="619801"/>
      </dsp:txXfrm>
    </dsp:sp>
    <dsp:sp modelId="{09A8AB63-6495-4144-AAA2-8049D4C086B1}">
      <dsp:nvSpPr>
        <dsp:cNvPr id="0" name=""/>
        <dsp:cNvSpPr/>
      </dsp:nvSpPr>
      <dsp:spPr>
        <a:xfrm>
          <a:off x="1847065" y="2249424"/>
          <a:ext cx="8244870" cy="658368"/>
        </a:xfrm>
        <a:prstGeom prst="roundRect">
          <a:avLst>
            <a:gd name="adj" fmla="val 10000"/>
          </a:avLst>
        </a:prstGeom>
        <a:solidFill>
          <a:schemeClr val="accent3">
            <a:hueOff val="3087872"/>
            <a:satOff val="18534"/>
            <a:lumOff val="141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fr-FR" sz="1500" b="1" kern="1200" baseline="0"/>
            <a:t>Coopération multi-échelles : </a:t>
          </a:r>
          <a:r>
            <a:rPr lang="fr-FR" sz="1500" kern="1200" baseline="0"/>
            <a:t>entre métropoles, avec les Etats et avec les périphéries rurales</a:t>
          </a:r>
          <a:endParaRPr lang="fr-FR" sz="1500" kern="1200"/>
        </a:p>
      </dsp:txBody>
      <dsp:txXfrm>
        <a:off x="1866348" y="2268707"/>
        <a:ext cx="7162676" cy="619802"/>
      </dsp:txXfrm>
    </dsp:sp>
    <dsp:sp modelId="{D4F1CE1C-D55F-4F42-B5C6-6326C657E078}">
      <dsp:nvSpPr>
        <dsp:cNvPr id="0" name=""/>
        <dsp:cNvSpPr/>
      </dsp:nvSpPr>
      <dsp:spPr>
        <a:xfrm>
          <a:off x="2462753" y="2999232"/>
          <a:ext cx="8244870" cy="658368"/>
        </a:xfrm>
        <a:prstGeom prst="roundRect">
          <a:avLst>
            <a:gd name="adj" fmla="val 10000"/>
          </a:avLst>
        </a:prstGeom>
        <a:solidFill>
          <a:schemeClr val="accent3">
            <a:hueOff val="4117163"/>
            <a:satOff val="24712"/>
            <a:lumOff val="188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fr-FR" sz="1500" b="1" kern="1200" baseline="0"/>
            <a:t>Vers une transition territoriale : </a:t>
          </a:r>
          <a:r>
            <a:rPr lang="fr-FR" sz="1500" kern="1200" baseline="0"/>
            <a:t>villes plus résilientes, autonomes, inclusives, face aux défis climatiques et géopolitiques  </a:t>
          </a:r>
          <a:endParaRPr lang="fr-FR" sz="1500" kern="1200"/>
        </a:p>
      </dsp:txBody>
      <dsp:txXfrm>
        <a:off x="2482036" y="3018515"/>
        <a:ext cx="7162676" cy="619801"/>
      </dsp:txXfrm>
    </dsp:sp>
    <dsp:sp modelId="{DBDB559D-E838-4E68-B3B2-AF14B8854A29}">
      <dsp:nvSpPr>
        <dsp:cNvPr id="0" name=""/>
        <dsp:cNvSpPr/>
      </dsp:nvSpPr>
      <dsp:spPr>
        <a:xfrm>
          <a:off x="7816931" y="480974"/>
          <a:ext cx="427939" cy="427939"/>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fr-FR" sz="1900" kern="1200"/>
        </a:p>
      </dsp:txBody>
      <dsp:txXfrm>
        <a:off x="7913217" y="480974"/>
        <a:ext cx="235367" cy="322024"/>
      </dsp:txXfrm>
    </dsp:sp>
    <dsp:sp modelId="{DAA2123E-9458-4CD5-B78A-BAA5D8A63A16}">
      <dsp:nvSpPr>
        <dsp:cNvPr id="0" name=""/>
        <dsp:cNvSpPr/>
      </dsp:nvSpPr>
      <dsp:spPr>
        <a:xfrm>
          <a:off x="8432619" y="1230782"/>
          <a:ext cx="427939" cy="427939"/>
        </a:xfrm>
        <a:prstGeom prst="downArrow">
          <a:avLst>
            <a:gd name="adj1" fmla="val 55000"/>
            <a:gd name="adj2" fmla="val 45000"/>
          </a:avLst>
        </a:prstGeom>
        <a:solidFill>
          <a:schemeClr val="accent3">
            <a:tint val="40000"/>
            <a:alpha val="90000"/>
            <a:hueOff val="1685052"/>
            <a:satOff val="14902"/>
            <a:lumOff val="1765"/>
            <a:alphaOff val="0"/>
          </a:schemeClr>
        </a:solidFill>
        <a:ln w="12700" cap="flat" cmpd="sng" algn="ctr">
          <a:solidFill>
            <a:schemeClr val="accent3">
              <a:tint val="40000"/>
              <a:alpha val="90000"/>
              <a:hueOff val="1685052"/>
              <a:satOff val="14902"/>
              <a:lumOff val="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fr-FR" sz="1900" kern="1200"/>
        </a:p>
      </dsp:txBody>
      <dsp:txXfrm>
        <a:off x="8528905" y="1230782"/>
        <a:ext cx="235367" cy="322024"/>
      </dsp:txXfrm>
    </dsp:sp>
    <dsp:sp modelId="{1DBE166F-EE10-4C8B-A1E4-BDC2F8A065D2}">
      <dsp:nvSpPr>
        <dsp:cNvPr id="0" name=""/>
        <dsp:cNvSpPr/>
      </dsp:nvSpPr>
      <dsp:spPr>
        <a:xfrm>
          <a:off x="9048308" y="1969617"/>
          <a:ext cx="427939" cy="427939"/>
        </a:xfrm>
        <a:prstGeom prst="downArrow">
          <a:avLst>
            <a:gd name="adj1" fmla="val 55000"/>
            <a:gd name="adj2" fmla="val 45000"/>
          </a:avLst>
        </a:prstGeom>
        <a:solidFill>
          <a:schemeClr val="accent3">
            <a:tint val="40000"/>
            <a:alpha val="90000"/>
            <a:hueOff val="3370104"/>
            <a:satOff val="29803"/>
            <a:lumOff val="3530"/>
            <a:alphaOff val="0"/>
          </a:schemeClr>
        </a:solidFill>
        <a:ln w="12700" cap="flat" cmpd="sng" algn="ctr">
          <a:solidFill>
            <a:schemeClr val="accent3">
              <a:tint val="40000"/>
              <a:alpha val="90000"/>
              <a:hueOff val="3370104"/>
              <a:satOff val="29803"/>
              <a:lumOff val="353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fr-FR" sz="1900" kern="1200"/>
        </a:p>
      </dsp:txBody>
      <dsp:txXfrm>
        <a:off x="9144594" y="1969617"/>
        <a:ext cx="235367" cy="322024"/>
      </dsp:txXfrm>
    </dsp:sp>
    <dsp:sp modelId="{CCB2336A-0D10-4DCF-89C3-8402EA70A579}">
      <dsp:nvSpPr>
        <dsp:cNvPr id="0" name=""/>
        <dsp:cNvSpPr/>
      </dsp:nvSpPr>
      <dsp:spPr>
        <a:xfrm>
          <a:off x="9663996" y="2726740"/>
          <a:ext cx="427939" cy="427939"/>
        </a:xfrm>
        <a:prstGeom prst="downArrow">
          <a:avLst>
            <a:gd name="adj1" fmla="val 55000"/>
            <a:gd name="adj2" fmla="val 45000"/>
          </a:avLst>
        </a:prstGeom>
        <a:solidFill>
          <a:schemeClr val="accent3">
            <a:tint val="40000"/>
            <a:alpha val="90000"/>
            <a:hueOff val="5055155"/>
            <a:satOff val="44705"/>
            <a:lumOff val="5295"/>
            <a:alphaOff val="0"/>
          </a:schemeClr>
        </a:solidFill>
        <a:ln w="12700" cap="flat" cmpd="sng" algn="ctr">
          <a:solidFill>
            <a:schemeClr val="accent3">
              <a:tint val="40000"/>
              <a:alpha val="90000"/>
              <a:hueOff val="5055155"/>
              <a:satOff val="44705"/>
              <a:lumOff val="529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fr-FR" sz="1900" kern="1200"/>
        </a:p>
      </dsp:txBody>
      <dsp:txXfrm>
        <a:off x="9760282" y="2726740"/>
        <a:ext cx="235367" cy="32202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DE2F1147-D87F-DCB4-9345-926595DA46F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98D41D8A-B5AB-37BD-0B91-54B21B19EE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E4D4125-BC01-48D1-8F24-5AF2838B4DCB}" type="datetimeFigureOut">
              <a:rPr lang="fr-FR" smtClean="0"/>
              <a:t>04/06/2025</a:t>
            </a:fld>
            <a:endParaRPr lang="fr-FR"/>
          </a:p>
        </p:txBody>
      </p:sp>
      <p:sp>
        <p:nvSpPr>
          <p:cNvPr id="4" name="Espace réservé du pied de page 3">
            <a:extLst>
              <a:ext uri="{FF2B5EF4-FFF2-40B4-BE49-F238E27FC236}">
                <a16:creationId xmlns:a16="http://schemas.microsoft.com/office/drawing/2014/main" id="{1645F41A-F41C-86D3-55E4-C0BD075DE4E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3D69B0C7-C825-0799-58EB-FDE36126885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D120CDC-F25E-4894-BE6C-40DBA719336B}" type="slidenum">
              <a:rPr lang="fr-FR" smtClean="0"/>
              <a:t>‹N°›</a:t>
            </a:fld>
            <a:endParaRPr lang="fr-FR"/>
          </a:p>
        </p:txBody>
      </p:sp>
    </p:spTree>
    <p:extLst>
      <p:ext uri="{BB962C8B-B14F-4D97-AF65-F5344CB8AC3E}">
        <p14:creationId xmlns:p14="http://schemas.microsoft.com/office/powerpoint/2010/main" val="40050717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Espace réservé à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87650E45-4150-774C-926C-C38E8D3D53A2}" type="datetimeFigureOut">
              <a:rPr lang="en-US" smtClean="0"/>
              <a:t>6/4/2025</a:t>
            </a:fld>
            <a:endParaRPr lang="en-US"/>
          </a:p>
        </p:txBody>
      </p:sp>
      <p:sp>
        <p:nvSpPr>
          <p:cNvPr id="4" name="Espace réservé à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6521FDE-8B98-8341-81C2-8A3D3E8A17A5}" type="slidenum">
              <a:rPr lang="en-US" smtClean="0"/>
              <a:t>‹N°›</a:t>
            </a:fld>
            <a:endParaRPr lang="en-US"/>
          </a:p>
        </p:txBody>
      </p:sp>
    </p:spTree>
    <p:extLst>
      <p:ext uri="{BB962C8B-B14F-4D97-AF65-F5344CB8AC3E}">
        <p14:creationId xmlns:p14="http://schemas.microsoft.com/office/powerpoint/2010/main" val="402770453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None/>
            </a:pPr>
            <a:r>
              <a:rPr lang="fr-FR"/>
              <a:t>Bonjour à toutes et à tous. </a:t>
            </a:r>
          </a:p>
          <a:p>
            <a:pPr>
              <a:buNone/>
            </a:pPr>
            <a:r>
              <a:rPr lang="fr-FR"/>
              <a:t>Aujourd’hui, nous allons vous parler du rôle des villes dans la transformation du monde.</a:t>
            </a:r>
          </a:p>
          <a:p>
            <a:pPr>
              <a:buNone/>
            </a:pPr>
            <a:r>
              <a:rPr lang="fr-FR"/>
              <a:t>En 2019, 55% de la population vivait en ville. </a:t>
            </a:r>
          </a:p>
          <a:p>
            <a:pPr>
              <a:buNone/>
            </a:pPr>
            <a:r>
              <a:rPr lang="fr-FR"/>
              <a:t>Ce chiffre continue d’augmenter, et selon les prévisions, près de 70 % de l’humanité vivra dans des zones urbaines d’ici 2050.</a:t>
            </a:r>
          </a:p>
          <a:p>
            <a:pPr>
              <a:buNone/>
            </a:pPr>
            <a:r>
              <a:rPr lang="fr-FR"/>
              <a:t>Dans ce contexte, les villes ne sont plus seulement des lieux de vie ou de production. </a:t>
            </a:r>
          </a:p>
          <a:p>
            <a:pPr>
              <a:buNone/>
            </a:pPr>
            <a:r>
              <a:rPr lang="fr-FR"/>
              <a:t>Elles sont devenues des </a:t>
            </a:r>
            <a:r>
              <a:rPr lang="fr-FR" b="1"/>
              <a:t>actrices majeures de la mondialisation</a:t>
            </a:r>
            <a:r>
              <a:rPr lang="fr-FR"/>
              <a:t>, des </a:t>
            </a:r>
            <a:r>
              <a:rPr lang="fr-FR" b="1"/>
              <a:t>laboratoires d’innovation</a:t>
            </a:r>
            <a:r>
              <a:rPr lang="fr-FR"/>
              <a:t>, mais aussi des </a:t>
            </a:r>
            <a:r>
              <a:rPr lang="fr-FR" b="1"/>
              <a:t>espaces où se concentrent les plus grands défis contemporains</a:t>
            </a:r>
            <a:r>
              <a:rPr lang="fr-FR"/>
              <a:t> : les inégalités sociales, la crise climatique et plus récemment, les conséquences des crises sanitaires (Covid-19).</a:t>
            </a:r>
          </a:p>
          <a:p>
            <a:r>
              <a:rPr lang="fr-FR"/>
              <a:t>Notre exposé s’appuie sur le livre </a:t>
            </a:r>
            <a:r>
              <a:rPr lang="fr-FR" i="1"/>
              <a:t>Les villes changent le monde</a:t>
            </a:r>
            <a:r>
              <a:rPr lang="fr-FR"/>
              <a:t>, publié par l’Institut Paris Région. </a:t>
            </a:r>
          </a:p>
          <a:p>
            <a:r>
              <a:rPr lang="fr-FR"/>
              <a:t>Ce cahier explore les mutations urbaines à l’échelle mondiale et pose une question centrale : </a:t>
            </a:r>
          </a:p>
          <a:p>
            <a:r>
              <a:rPr lang="fr-FR"/>
              <a:t>Comment les villes influencent-elles les grandes transformations de notre époque ? Et à l’inverse, comment le monde transforme-t-il les villes ?</a:t>
            </a:r>
          </a:p>
          <a:p>
            <a:endParaRPr lang="fr-FR"/>
          </a:p>
        </p:txBody>
      </p:sp>
      <p:sp>
        <p:nvSpPr>
          <p:cNvPr id="4" name="Espace réservé du numéro de diapositive 3"/>
          <p:cNvSpPr>
            <a:spLocks noGrp="1"/>
          </p:cNvSpPr>
          <p:nvPr>
            <p:ph type="sldNum" sz="quarter" idx="5"/>
          </p:nvPr>
        </p:nvSpPr>
        <p:spPr/>
        <p:txBody>
          <a:bodyPr/>
          <a:lstStyle/>
          <a:p>
            <a:pPr rtl="0"/>
            <a:fld id="{06521FDE-8B98-8341-81C2-8A3D3E8A17A5}" type="slidenum">
              <a:rPr lang="en-US" smtClean="0"/>
              <a:t>2</a:t>
            </a:fld>
            <a:endParaRPr lang="en-US"/>
          </a:p>
        </p:txBody>
      </p:sp>
    </p:spTree>
    <p:extLst>
      <p:ext uri="{BB962C8B-B14F-4D97-AF65-F5344CB8AC3E}">
        <p14:creationId xmlns:p14="http://schemas.microsoft.com/office/powerpoint/2010/main" val="3991677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solidFill>
                  <a:srgbClr val="242424"/>
                </a:solidFill>
              </a:rPr>
              <a:t>La Regional Plan Association, un think tank, joue un rôle de prospective majeur pour intégrer les périphéries dans une vision régionale cohérente.</a:t>
            </a:r>
            <a:endParaRPr lang="fr-FR"/>
          </a:p>
          <a:p>
            <a:endParaRPr lang="en-US">
              <a:solidFill>
                <a:srgbClr val="242424"/>
              </a:solidFill>
            </a:endParaRPr>
          </a:p>
          <a:p>
            <a:endParaRPr lang="en-US">
              <a:latin typeface="Calibri"/>
              <a:ea typeface="Calibri"/>
              <a:cs typeface="Calibri"/>
            </a:endParaRPr>
          </a:p>
        </p:txBody>
      </p:sp>
      <p:sp>
        <p:nvSpPr>
          <p:cNvPr id="4" name="Espace réservé du numéro de diapositive 3"/>
          <p:cNvSpPr>
            <a:spLocks noGrp="1"/>
          </p:cNvSpPr>
          <p:nvPr>
            <p:ph type="sldNum" sz="quarter" idx="5"/>
          </p:nvPr>
        </p:nvSpPr>
        <p:spPr/>
        <p:txBody>
          <a:bodyPr/>
          <a:lstStyle/>
          <a:p>
            <a:pPr rtl="0"/>
            <a:fld id="{06521FDE-8B98-8341-81C2-8A3D3E8A17A5}" type="slidenum">
              <a:rPr lang="en-US" smtClean="0"/>
              <a:t>11</a:t>
            </a:fld>
            <a:endParaRPr lang="en-US"/>
          </a:p>
        </p:txBody>
      </p:sp>
    </p:spTree>
    <p:extLst>
      <p:ext uri="{BB962C8B-B14F-4D97-AF65-F5344CB8AC3E}">
        <p14:creationId xmlns:p14="http://schemas.microsoft.com/office/powerpoint/2010/main" val="3264665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t>En Île-de-France, le </a:t>
            </a:r>
            <a:r>
              <a:rPr lang="en-US" err="1"/>
              <a:t>projet</a:t>
            </a:r>
            <a:r>
              <a:rPr lang="en-US"/>
              <a:t> du Grand Paris </a:t>
            </a:r>
            <a:r>
              <a:rPr lang="en-US" err="1"/>
              <a:t>lancé</a:t>
            </a:r>
            <a:r>
              <a:rPr lang="en-US"/>
              <a:t> </a:t>
            </a:r>
            <a:r>
              <a:rPr lang="en-US" err="1"/>
              <a:t>en</a:t>
            </a:r>
            <a:r>
              <a:rPr lang="en-US"/>
              <a:t> 2007 vise à </a:t>
            </a:r>
            <a:r>
              <a:rPr lang="en-US" err="1"/>
              <a:t>rééquilibrer</a:t>
            </a:r>
            <a:r>
              <a:rPr lang="en-US"/>
              <a:t> un </a:t>
            </a:r>
            <a:r>
              <a:rPr lang="en-US" err="1"/>
              <a:t>territoire</a:t>
            </a:r>
            <a:r>
              <a:rPr lang="en-US"/>
              <a:t> </a:t>
            </a:r>
            <a:r>
              <a:rPr lang="en-US" err="1"/>
              <a:t>longtemps</a:t>
            </a:r>
            <a:r>
              <a:rPr lang="en-US"/>
              <a:t> </a:t>
            </a:r>
            <a:r>
              <a:rPr lang="en-US" err="1"/>
              <a:t>polarisé</a:t>
            </a:r>
            <a:r>
              <a:rPr lang="en-US"/>
              <a:t> entre un Ouest </a:t>
            </a:r>
            <a:r>
              <a:rPr lang="en-US" err="1"/>
              <a:t>aisé</a:t>
            </a:r>
            <a:r>
              <a:rPr lang="en-US"/>
              <a:t> et un Nord-Est </a:t>
            </a:r>
            <a:r>
              <a:rPr lang="en-US" err="1"/>
              <a:t>populaire</a:t>
            </a:r>
            <a:r>
              <a:rPr lang="en-US"/>
              <a:t>. Cette </a:t>
            </a:r>
            <a:r>
              <a:rPr lang="en-US" err="1"/>
              <a:t>stratégie</a:t>
            </a:r>
            <a:r>
              <a:rPr lang="en-US"/>
              <a:t> se </a:t>
            </a:r>
            <a:r>
              <a:rPr lang="en-US" err="1"/>
              <a:t>heurte</a:t>
            </a:r>
            <a:r>
              <a:rPr lang="en-US"/>
              <a:t> à </a:t>
            </a:r>
            <a:r>
              <a:rPr lang="en-US" err="1"/>
              <a:t>une</a:t>
            </a:r>
            <a:r>
              <a:rPr lang="en-US"/>
              <a:t> </a:t>
            </a:r>
            <a:r>
              <a:rPr lang="en-US" err="1"/>
              <a:t>faible</a:t>
            </a:r>
            <a:r>
              <a:rPr lang="en-US"/>
              <a:t> </a:t>
            </a:r>
            <a:r>
              <a:rPr lang="en-US" err="1"/>
              <a:t>autonomie</a:t>
            </a:r>
            <a:r>
              <a:rPr lang="en-US"/>
              <a:t> des </a:t>
            </a:r>
            <a:r>
              <a:rPr lang="en-US" err="1"/>
              <a:t>collectivités</a:t>
            </a:r>
            <a:r>
              <a:rPr lang="en-US"/>
              <a:t> et à </a:t>
            </a:r>
            <a:r>
              <a:rPr lang="en-US" err="1"/>
              <a:t>une</a:t>
            </a:r>
            <a:r>
              <a:rPr lang="en-US"/>
              <a:t> </a:t>
            </a:r>
            <a:r>
              <a:rPr lang="en-US" err="1"/>
              <a:t>coopération</a:t>
            </a:r>
            <a:r>
              <a:rPr lang="en-US"/>
              <a:t> </a:t>
            </a:r>
            <a:r>
              <a:rPr lang="en-US" err="1"/>
              <a:t>intercommunale</a:t>
            </a:r>
            <a:r>
              <a:rPr lang="en-US"/>
              <a:t> </a:t>
            </a:r>
            <a:r>
              <a:rPr lang="en-US" err="1"/>
              <a:t>complexe</a:t>
            </a:r>
            <a:r>
              <a:rPr lang="en-US"/>
              <a:t>. Le Grand Paris Express </a:t>
            </a:r>
            <a:r>
              <a:rPr lang="en-US" err="1"/>
              <a:t>prévoit</a:t>
            </a:r>
            <a:r>
              <a:rPr lang="en-US"/>
              <a:t> 200 km de </a:t>
            </a:r>
            <a:r>
              <a:rPr lang="en-US" err="1"/>
              <a:t>métro</a:t>
            </a:r>
            <a:r>
              <a:rPr lang="en-US"/>
              <a:t> pour </a:t>
            </a:r>
            <a:r>
              <a:rPr lang="en-US" err="1"/>
              <a:t>relier</a:t>
            </a:r>
            <a:r>
              <a:rPr lang="en-US"/>
              <a:t> les banlieues sans passer par le </a:t>
            </a:r>
            <a:r>
              <a:rPr lang="en-US" err="1"/>
              <a:t>centre</a:t>
            </a:r>
            <a:r>
              <a:rPr lang="en-US"/>
              <a:t>, avec </a:t>
            </a:r>
            <a:r>
              <a:rPr lang="en-US" err="1"/>
              <a:t>une</a:t>
            </a:r>
            <a:r>
              <a:rPr lang="en-US"/>
              <a:t> </a:t>
            </a:r>
            <a:r>
              <a:rPr lang="en-US" err="1"/>
              <a:t>volonté</a:t>
            </a:r>
            <a:r>
              <a:rPr lang="en-US"/>
              <a:t> de densifier </a:t>
            </a:r>
            <a:r>
              <a:rPr lang="en-US" err="1"/>
              <a:t>autour</a:t>
            </a:r>
            <a:r>
              <a:rPr lang="en-US"/>
              <a:t> des </a:t>
            </a:r>
            <a:r>
              <a:rPr lang="en-US" err="1"/>
              <a:t>gares</a:t>
            </a:r>
            <a:r>
              <a:rPr lang="en-US"/>
              <a:t> et de </a:t>
            </a:r>
            <a:r>
              <a:rPr lang="en-US" err="1"/>
              <a:t>reconvertir</a:t>
            </a:r>
            <a:r>
              <a:rPr lang="en-US"/>
              <a:t> des </a:t>
            </a:r>
            <a:r>
              <a:rPr lang="en-US" err="1"/>
              <a:t>friches</a:t>
            </a:r>
            <a:r>
              <a:rPr lang="en-US"/>
              <a:t> </a:t>
            </a:r>
            <a:r>
              <a:rPr lang="en-US" err="1"/>
              <a:t>industrielles</a:t>
            </a:r>
            <a:r>
              <a:rPr lang="en-US"/>
              <a:t>. Cela </a:t>
            </a:r>
            <a:r>
              <a:rPr lang="en-US" err="1"/>
              <a:t>s’accompagne</a:t>
            </a:r>
            <a:r>
              <a:rPr lang="en-US"/>
              <a:t> d’un effort pour </a:t>
            </a:r>
            <a:r>
              <a:rPr lang="en-US" err="1"/>
              <a:t>penser</a:t>
            </a:r>
            <a:r>
              <a:rPr lang="en-US"/>
              <a:t> la </a:t>
            </a:r>
            <a:r>
              <a:rPr lang="en-US" err="1"/>
              <a:t>ville</a:t>
            </a:r>
            <a:r>
              <a:rPr lang="en-US"/>
              <a:t> </a:t>
            </a:r>
            <a:r>
              <a:rPr lang="en-US" err="1"/>
              <a:t>autrement</a:t>
            </a:r>
            <a:r>
              <a:rPr lang="en-US"/>
              <a:t>, </a:t>
            </a:r>
            <a:r>
              <a:rPr lang="en-US" err="1"/>
              <a:t>en</a:t>
            </a:r>
            <a:r>
              <a:rPr lang="en-US"/>
              <a:t> </a:t>
            </a:r>
            <a:r>
              <a:rPr lang="en-US" err="1"/>
              <a:t>intégrant</a:t>
            </a:r>
            <a:r>
              <a:rPr lang="en-US"/>
              <a:t> les </a:t>
            </a:r>
            <a:r>
              <a:rPr lang="en-US" err="1"/>
              <a:t>enjeux</a:t>
            </a:r>
            <a:r>
              <a:rPr lang="en-US"/>
              <a:t> de pollution, </a:t>
            </a:r>
            <a:r>
              <a:rPr lang="en-US" err="1"/>
              <a:t>d’étalement</a:t>
            </a:r>
            <a:r>
              <a:rPr lang="en-US"/>
              <a:t> </a:t>
            </a:r>
            <a:r>
              <a:rPr lang="en-US" err="1"/>
              <a:t>urbain</a:t>
            </a:r>
            <a:r>
              <a:rPr lang="en-US"/>
              <a:t>, et de </a:t>
            </a:r>
            <a:r>
              <a:rPr lang="en-US" err="1"/>
              <a:t>qualité</a:t>
            </a:r>
            <a:r>
              <a:rPr lang="en-US"/>
              <a:t> de vie </a:t>
            </a:r>
            <a:r>
              <a:rPr lang="en-US" err="1"/>
              <a:t>en</a:t>
            </a:r>
            <a:r>
              <a:rPr lang="en-US"/>
              <a:t> </a:t>
            </a:r>
            <a:r>
              <a:rPr lang="en-US" err="1"/>
              <a:t>périphérie</a:t>
            </a:r>
            <a:r>
              <a:rPr lang="en-US"/>
              <a:t>.</a:t>
            </a:r>
            <a:endParaRPr lang="fr-FR"/>
          </a:p>
        </p:txBody>
      </p:sp>
      <p:sp>
        <p:nvSpPr>
          <p:cNvPr id="4" name="Espace réservé du numéro de diapositive 3"/>
          <p:cNvSpPr>
            <a:spLocks noGrp="1"/>
          </p:cNvSpPr>
          <p:nvPr>
            <p:ph type="sldNum" sz="quarter" idx="5"/>
          </p:nvPr>
        </p:nvSpPr>
        <p:spPr/>
        <p:txBody>
          <a:bodyPr/>
          <a:lstStyle/>
          <a:p>
            <a:pPr rtl="0"/>
            <a:fld id="{06521FDE-8B98-8341-81C2-8A3D3E8A17A5}" type="slidenum">
              <a:rPr lang="en-US" smtClean="0"/>
              <a:t>12</a:t>
            </a:fld>
            <a:endParaRPr lang="en-US"/>
          </a:p>
        </p:txBody>
      </p:sp>
    </p:spTree>
    <p:extLst>
      <p:ext uri="{BB962C8B-B14F-4D97-AF65-F5344CB8AC3E}">
        <p14:creationId xmlns:p14="http://schemas.microsoft.com/office/powerpoint/2010/main" val="4172350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t>Les </a:t>
            </a:r>
            <a:r>
              <a:rPr lang="en-US" err="1"/>
              <a:t>métropoles</a:t>
            </a:r>
            <a:r>
              <a:rPr lang="en-US"/>
              <a:t> </a:t>
            </a:r>
            <a:r>
              <a:rPr lang="en-US" err="1"/>
              <a:t>sont</a:t>
            </a:r>
            <a:r>
              <a:rPr lang="en-US"/>
              <a:t> </a:t>
            </a:r>
            <a:r>
              <a:rPr lang="en-US" err="1"/>
              <a:t>puissantes</a:t>
            </a:r>
            <a:r>
              <a:rPr lang="en-US"/>
              <a:t> </a:t>
            </a:r>
            <a:r>
              <a:rPr lang="en-US" err="1"/>
              <a:t>mais</a:t>
            </a:r>
            <a:r>
              <a:rPr lang="en-US"/>
              <a:t> </a:t>
            </a:r>
            <a:r>
              <a:rPr lang="en-US" err="1"/>
              <a:t>vulnérables</a:t>
            </a:r>
            <a:r>
              <a:rPr lang="en-US"/>
              <a:t>. Elles </a:t>
            </a:r>
            <a:r>
              <a:rPr lang="en-US" err="1"/>
              <a:t>concentrent</a:t>
            </a:r>
            <a:r>
              <a:rPr lang="en-US"/>
              <a:t> la richesse, </a:t>
            </a:r>
            <a:r>
              <a:rPr lang="en-US" err="1"/>
              <a:t>l’innovation</a:t>
            </a:r>
            <a:r>
              <a:rPr lang="en-US"/>
              <a:t>, et les </a:t>
            </a:r>
            <a:r>
              <a:rPr lang="en-US" err="1"/>
              <a:t>décisions</a:t>
            </a:r>
            <a:r>
              <a:rPr lang="en-US"/>
              <a:t>, </a:t>
            </a:r>
            <a:r>
              <a:rPr lang="en-US" err="1"/>
              <a:t>mais</a:t>
            </a:r>
            <a:r>
              <a:rPr lang="en-US"/>
              <a:t> font face à des </a:t>
            </a:r>
            <a:r>
              <a:rPr lang="en-US" err="1"/>
              <a:t>risques</a:t>
            </a:r>
            <a:r>
              <a:rPr lang="en-US"/>
              <a:t> </a:t>
            </a:r>
            <a:r>
              <a:rPr lang="en-US" err="1"/>
              <a:t>majeurs</a:t>
            </a:r>
            <a:r>
              <a:rPr lang="en-US"/>
              <a:t> : </a:t>
            </a:r>
            <a:r>
              <a:rPr lang="en-US" err="1"/>
              <a:t>inégalités</a:t>
            </a:r>
            <a:r>
              <a:rPr lang="en-US"/>
              <a:t> </a:t>
            </a:r>
            <a:r>
              <a:rPr lang="en-US" err="1"/>
              <a:t>sociales</a:t>
            </a:r>
            <a:r>
              <a:rPr lang="en-US"/>
              <a:t>, saturation des réseaux, crises </a:t>
            </a:r>
            <a:r>
              <a:rPr lang="en-US" err="1"/>
              <a:t>environnementales</a:t>
            </a:r>
            <a:r>
              <a:rPr lang="en-US"/>
              <a:t>. Trois grands </a:t>
            </a:r>
            <a:r>
              <a:rPr lang="en-US" err="1"/>
              <a:t>défis</a:t>
            </a:r>
            <a:r>
              <a:rPr lang="en-US"/>
              <a:t> se </a:t>
            </a:r>
            <a:r>
              <a:rPr lang="en-US" err="1"/>
              <a:t>posent</a:t>
            </a:r>
            <a:r>
              <a:rPr lang="en-US"/>
              <a:t> : </a:t>
            </a:r>
            <a:r>
              <a:rPr lang="en-US" err="1"/>
              <a:t>d’abord</a:t>
            </a:r>
            <a:r>
              <a:rPr lang="en-US"/>
              <a:t>, comment </a:t>
            </a:r>
            <a:r>
              <a:rPr lang="en-US" err="1"/>
              <a:t>concilier</a:t>
            </a:r>
            <a:r>
              <a:rPr lang="en-US"/>
              <a:t> </a:t>
            </a:r>
            <a:r>
              <a:rPr lang="en-US" err="1"/>
              <a:t>densité</a:t>
            </a:r>
            <a:r>
              <a:rPr lang="en-US"/>
              <a:t> et </a:t>
            </a:r>
            <a:r>
              <a:rPr lang="en-US" err="1"/>
              <a:t>qualité</a:t>
            </a:r>
            <a:r>
              <a:rPr lang="en-US"/>
              <a:t> de vie ? Ensuite, comment assurer la </a:t>
            </a:r>
            <a:r>
              <a:rPr lang="en-US" err="1"/>
              <a:t>croissance</a:t>
            </a:r>
            <a:r>
              <a:rPr lang="en-US"/>
              <a:t> tout </a:t>
            </a:r>
            <a:r>
              <a:rPr lang="en-US" err="1"/>
              <a:t>en</a:t>
            </a:r>
            <a:r>
              <a:rPr lang="en-US"/>
              <a:t> </a:t>
            </a:r>
            <a:r>
              <a:rPr lang="en-US" err="1"/>
              <a:t>maîtrisant</a:t>
            </a:r>
            <a:r>
              <a:rPr lang="en-US"/>
              <a:t> </a:t>
            </a:r>
            <a:r>
              <a:rPr lang="en-US" err="1"/>
              <a:t>l’empreinte</a:t>
            </a:r>
            <a:r>
              <a:rPr lang="en-US"/>
              <a:t> </a:t>
            </a:r>
            <a:r>
              <a:rPr lang="en-US" err="1"/>
              <a:t>écologique</a:t>
            </a:r>
            <a:r>
              <a:rPr lang="en-US"/>
              <a:t> ? </a:t>
            </a:r>
            <a:r>
              <a:rPr lang="en-US" err="1"/>
              <a:t>Enfin</a:t>
            </a:r>
            <a:r>
              <a:rPr lang="en-US"/>
              <a:t>, comment faire </a:t>
            </a:r>
            <a:r>
              <a:rPr lang="en-US" err="1"/>
              <a:t>en</a:t>
            </a:r>
            <a:r>
              <a:rPr lang="en-US"/>
              <a:t> </a:t>
            </a:r>
            <a:r>
              <a:rPr lang="en-US" err="1"/>
              <a:t>sorte</a:t>
            </a:r>
            <a:r>
              <a:rPr lang="en-US"/>
              <a:t> que </a:t>
            </a:r>
            <a:r>
              <a:rPr lang="en-US" err="1"/>
              <a:t>cette</a:t>
            </a:r>
            <a:r>
              <a:rPr lang="en-US"/>
              <a:t> </a:t>
            </a:r>
            <a:r>
              <a:rPr lang="en-US" err="1"/>
              <a:t>croissance</a:t>
            </a:r>
            <a:r>
              <a:rPr lang="en-US"/>
              <a:t> ne </a:t>
            </a:r>
            <a:r>
              <a:rPr lang="en-US" err="1"/>
              <a:t>renforce</a:t>
            </a:r>
            <a:r>
              <a:rPr lang="en-US"/>
              <a:t> pas les </a:t>
            </a:r>
            <a:r>
              <a:rPr lang="en-US" err="1"/>
              <a:t>inégalités</a:t>
            </a:r>
            <a:r>
              <a:rPr lang="en-US"/>
              <a:t> </a:t>
            </a:r>
            <a:r>
              <a:rPr lang="en-US" err="1"/>
              <a:t>sociales</a:t>
            </a:r>
            <a:r>
              <a:rPr lang="en-US"/>
              <a:t> ? Ce triple </a:t>
            </a:r>
            <a:r>
              <a:rPr lang="en-US" err="1"/>
              <a:t>défi</a:t>
            </a:r>
            <a:r>
              <a:rPr lang="en-US"/>
              <a:t> </a:t>
            </a:r>
            <a:r>
              <a:rPr lang="en-US" err="1"/>
              <a:t>est</a:t>
            </a:r>
            <a:r>
              <a:rPr lang="en-US"/>
              <a:t> au </a:t>
            </a:r>
            <a:r>
              <a:rPr lang="en-US" err="1"/>
              <a:t>cœur</a:t>
            </a:r>
            <a:r>
              <a:rPr lang="en-US"/>
              <a:t> des </a:t>
            </a:r>
            <a:r>
              <a:rPr lang="en-US" err="1"/>
              <a:t>réflexions</a:t>
            </a:r>
            <a:r>
              <a:rPr lang="en-US"/>
              <a:t> sur la </a:t>
            </a:r>
            <a:r>
              <a:rPr lang="en-US" err="1"/>
              <a:t>ville</a:t>
            </a:r>
            <a:r>
              <a:rPr lang="en-US"/>
              <a:t> de </a:t>
            </a:r>
            <a:r>
              <a:rPr lang="en-US" err="1"/>
              <a:t>demain</a:t>
            </a:r>
            <a:r>
              <a:rPr lang="en-US"/>
              <a:t>.</a:t>
            </a:r>
            <a:endParaRPr lang="fr-FR"/>
          </a:p>
        </p:txBody>
      </p:sp>
      <p:sp>
        <p:nvSpPr>
          <p:cNvPr id="4" name="Espace réservé du numéro de diapositive 3"/>
          <p:cNvSpPr>
            <a:spLocks noGrp="1"/>
          </p:cNvSpPr>
          <p:nvPr>
            <p:ph type="sldNum" sz="quarter" idx="5"/>
          </p:nvPr>
        </p:nvSpPr>
        <p:spPr/>
        <p:txBody>
          <a:bodyPr/>
          <a:lstStyle/>
          <a:p>
            <a:pPr rtl="0"/>
            <a:fld id="{06521FDE-8B98-8341-81C2-8A3D3E8A17A5}" type="slidenum">
              <a:rPr lang="en-US" smtClean="0"/>
              <a:t>14</a:t>
            </a:fld>
            <a:endParaRPr lang="en-US"/>
          </a:p>
        </p:txBody>
      </p:sp>
    </p:spTree>
    <p:extLst>
      <p:ext uri="{BB962C8B-B14F-4D97-AF65-F5344CB8AC3E}">
        <p14:creationId xmlns:p14="http://schemas.microsoft.com/office/powerpoint/2010/main" val="1452845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en-US"/>
          </a:p>
        </p:txBody>
      </p:sp>
      <p:sp>
        <p:nvSpPr>
          <p:cNvPr id="4" name="Espace réservé du numéro de diapositive 3"/>
          <p:cNvSpPr>
            <a:spLocks noGrp="1"/>
          </p:cNvSpPr>
          <p:nvPr>
            <p:ph type="sldNum" sz="quarter" idx="5"/>
          </p:nvPr>
        </p:nvSpPr>
        <p:spPr/>
        <p:txBody>
          <a:bodyPr rtlCol="0"/>
          <a:lstStyle/>
          <a:p>
            <a:pPr rtl="0"/>
            <a:fld id="{798C5307-140F-447F-BCBA-BB92E3A2906B}" type="slidenum">
              <a:rPr lang="en-US" smtClean="0"/>
              <a:t>15</a:t>
            </a:fld>
            <a:endParaRPr lang="en-US"/>
          </a:p>
        </p:txBody>
      </p:sp>
    </p:spTree>
    <p:extLst>
      <p:ext uri="{BB962C8B-B14F-4D97-AF65-F5344CB8AC3E}">
        <p14:creationId xmlns:p14="http://schemas.microsoft.com/office/powerpoint/2010/main" val="4187090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Aujourd’hui, on observe partout dans le monde une baisse de l’extrême pauvreté grâce à la croissance économique. </a:t>
            </a:r>
          </a:p>
          <a:p>
            <a:r>
              <a:rPr lang="fr-FR"/>
              <a:t>Mais cette croissance repose largement sur l’extraction de ressources fossiles, ce qui aggrave les déséquilibres.</a:t>
            </a:r>
            <a:br>
              <a:rPr lang="fr-FR"/>
            </a:br>
            <a:r>
              <a:rPr lang="fr-FR"/>
              <a:t>Les villes sont en première ligne face aux grandes crises de notre siècle : inégalités sociales, urgence climatique, instabilité économique, enjeux de santé publique.</a:t>
            </a:r>
            <a:br>
              <a:rPr lang="fr-FR"/>
            </a:br>
            <a:r>
              <a:rPr lang="fr-FR"/>
              <a:t>Certaines métropoles choisissent de transformer ces défis en opportunités. Elles changent de trajectoire. </a:t>
            </a:r>
          </a:p>
          <a:p>
            <a:r>
              <a:rPr lang="fr-FR"/>
              <a:t>C’est le cas de la Ruhr, Copenhague–Malmö, Singapour, Séoul, Medellín… autant de villes qui montrent qu’un autre futur urbain est possible.</a:t>
            </a:r>
            <a:endParaRPr lang="fr-FR" b="0"/>
          </a:p>
        </p:txBody>
      </p:sp>
      <p:sp>
        <p:nvSpPr>
          <p:cNvPr id="4" name="Espace réservé du numéro de diapositive 3"/>
          <p:cNvSpPr>
            <a:spLocks noGrp="1"/>
          </p:cNvSpPr>
          <p:nvPr>
            <p:ph type="sldNum" sz="quarter" idx="5"/>
          </p:nvPr>
        </p:nvSpPr>
        <p:spPr/>
        <p:txBody>
          <a:bodyPr/>
          <a:lstStyle/>
          <a:p>
            <a:pPr rtl="0"/>
            <a:fld id="{06521FDE-8B98-8341-81C2-8A3D3E8A17A5}" type="slidenum">
              <a:rPr lang="en-US" smtClean="0"/>
              <a:t>16</a:t>
            </a:fld>
            <a:endParaRPr lang="en-US"/>
          </a:p>
        </p:txBody>
      </p:sp>
    </p:spTree>
    <p:extLst>
      <p:ext uri="{BB962C8B-B14F-4D97-AF65-F5344CB8AC3E}">
        <p14:creationId xmlns:p14="http://schemas.microsoft.com/office/powerpoint/2010/main" val="885050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None/>
            </a:pPr>
            <a:r>
              <a:rPr lang="fr-FR"/>
              <a:t>Commençons par </a:t>
            </a:r>
            <a:r>
              <a:rPr lang="fr-FR" b="1"/>
              <a:t>Copenhague et Malmö</a:t>
            </a:r>
            <a:r>
              <a:rPr lang="fr-FR"/>
              <a:t>, deux villes longtemps en déclin.</a:t>
            </a:r>
            <a:br>
              <a:rPr lang="fr-FR"/>
            </a:br>
            <a:r>
              <a:rPr lang="fr-FR"/>
              <a:t>Dans les années 90, Copenhague connaît un fort chômage, un centre-ville dégradé, une jeunesse qui part des villes. </a:t>
            </a:r>
          </a:p>
          <a:p>
            <a:pPr>
              <a:buNone/>
            </a:pPr>
            <a:r>
              <a:rPr lang="fr-FR"/>
              <a:t>Malmö, de l’autre côté du détroit, subit une crise industrielle brutale.</a:t>
            </a:r>
          </a:p>
          <a:p>
            <a:pPr>
              <a:buNone/>
            </a:pPr>
            <a:r>
              <a:rPr lang="fr-FR"/>
              <a:t>Le tournant vient d’un accord entre la ville et l’État danois, qui permet à Copenhague de lancer de grands projets : métro, quartier d’</a:t>
            </a:r>
            <a:r>
              <a:rPr lang="fr-FR" err="1"/>
              <a:t>Ørestad</a:t>
            </a:r>
            <a:r>
              <a:rPr lang="fr-FR"/>
              <a:t>, promotion du vélo, et surtout un objectif zéro carbone d’ici 2025. </a:t>
            </a:r>
          </a:p>
          <a:p>
            <a:pPr>
              <a:buNone/>
            </a:pPr>
            <a:r>
              <a:rPr lang="fr-FR"/>
              <a:t>Malmö, elle, reconvertit son port avec le quartier BO01, 100 % renouvelable, et intègre des principes écologiques jusque dans les quartiers populaires.</a:t>
            </a:r>
          </a:p>
          <a:p>
            <a:r>
              <a:rPr lang="fr-FR"/>
              <a:t>Le pont de l’Øresund les relie dès 1999 et donne naissance à une métropole transfrontalière : </a:t>
            </a:r>
            <a:r>
              <a:rPr lang="fr-FR" b="1" err="1"/>
              <a:t>Greater</a:t>
            </a:r>
            <a:r>
              <a:rPr lang="fr-FR" b="1"/>
              <a:t> </a:t>
            </a:r>
            <a:r>
              <a:rPr lang="fr-FR" b="1" err="1"/>
              <a:t>Copenhagen</a:t>
            </a:r>
            <a:r>
              <a:rPr lang="fr-FR"/>
              <a:t>.</a:t>
            </a:r>
            <a:br>
              <a:rPr lang="fr-FR"/>
            </a:br>
            <a:r>
              <a:rPr lang="fr-FR"/>
              <a:t>Résultat : deux villes aujourd’hui exemplaires, mais encore marquées par des inégalités sociales fortes.</a:t>
            </a:r>
          </a:p>
        </p:txBody>
      </p:sp>
      <p:sp>
        <p:nvSpPr>
          <p:cNvPr id="4" name="Espace réservé du numéro de diapositive 3"/>
          <p:cNvSpPr>
            <a:spLocks noGrp="1"/>
          </p:cNvSpPr>
          <p:nvPr>
            <p:ph type="sldNum" sz="quarter" idx="5"/>
          </p:nvPr>
        </p:nvSpPr>
        <p:spPr/>
        <p:txBody>
          <a:bodyPr/>
          <a:lstStyle/>
          <a:p>
            <a:pPr rtl="0"/>
            <a:fld id="{06521FDE-8B98-8341-81C2-8A3D3E8A17A5}" type="slidenum">
              <a:rPr lang="en-US" smtClean="0"/>
              <a:t>17</a:t>
            </a:fld>
            <a:endParaRPr lang="en-US"/>
          </a:p>
        </p:txBody>
      </p:sp>
    </p:spTree>
    <p:extLst>
      <p:ext uri="{BB962C8B-B14F-4D97-AF65-F5344CB8AC3E}">
        <p14:creationId xmlns:p14="http://schemas.microsoft.com/office/powerpoint/2010/main" val="4055136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None/>
            </a:pPr>
            <a:r>
              <a:rPr lang="fr-FR"/>
              <a:t>Autre modèle : </a:t>
            </a:r>
            <a:r>
              <a:rPr lang="fr-FR" b="1"/>
              <a:t>Singapour</a:t>
            </a:r>
            <a:r>
              <a:rPr lang="fr-FR"/>
              <a:t>. Ville-État dense, sans ressources naturelles, mais devenue une référence mondiale en urbanisme.</a:t>
            </a:r>
            <a:br>
              <a:rPr lang="fr-FR"/>
            </a:br>
            <a:r>
              <a:rPr lang="fr-FR"/>
              <a:t>Grâce à une planification très centralisée, Singapour développe une "ville dans un jardin", gère l’eau de manière circulaire, et maîtrise le logement social.</a:t>
            </a:r>
            <a:br>
              <a:rPr lang="fr-FR"/>
            </a:br>
            <a:r>
              <a:rPr lang="fr-FR"/>
              <a:t>Mais le modèle a ses failles : inégalités croissantes, forte empreinte carbone, et domination de la voiture dans l’espace public.</a:t>
            </a:r>
          </a:p>
          <a:p>
            <a:r>
              <a:rPr lang="fr-FR"/>
              <a:t>Ces trois villes, malgré leurs différences, ont intégré l’environnement au cœur de leur stratégie. </a:t>
            </a:r>
          </a:p>
          <a:p>
            <a:r>
              <a:rPr lang="fr-FR"/>
              <a:t>Mais partout, </a:t>
            </a:r>
            <a:r>
              <a:rPr lang="fr-FR" b="1"/>
              <a:t>la transition verte se heurte aux fractures sociales</a:t>
            </a:r>
            <a:r>
              <a:rPr lang="fr-FR"/>
              <a:t>.</a:t>
            </a:r>
          </a:p>
          <a:p>
            <a:r>
              <a:rPr lang="fr-FR"/>
              <a:t>HDB (</a:t>
            </a:r>
            <a:r>
              <a:rPr lang="fr-FR" err="1"/>
              <a:t>Housing</a:t>
            </a:r>
            <a:r>
              <a:rPr lang="fr-FR"/>
              <a:t> and </a:t>
            </a:r>
            <a:r>
              <a:rPr lang="fr-FR" err="1"/>
              <a:t>Development</a:t>
            </a:r>
            <a:r>
              <a:rPr lang="fr-FR"/>
              <a:t> </a:t>
            </a:r>
            <a:r>
              <a:rPr lang="fr-FR" err="1"/>
              <a:t>Board</a:t>
            </a:r>
            <a:r>
              <a:rPr lang="fr-FR"/>
              <a:t>) : agence de l’état qui a éradiqué les bidonvilles en 1960 et est responsable de l’administration des logements sociaux à Singapour </a:t>
            </a:r>
          </a:p>
        </p:txBody>
      </p:sp>
      <p:sp>
        <p:nvSpPr>
          <p:cNvPr id="4" name="Espace réservé du numéro de diapositive 3"/>
          <p:cNvSpPr>
            <a:spLocks noGrp="1"/>
          </p:cNvSpPr>
          <p:nvPr>
            <p:ph type="sldNum" sz="quarter" idx="5"/>
          </p:nvPr>
        </p:nvSpPr>
        <p:spPr/>
        <p:txBody>
          <a:bodyPr/>
          <a:lstStyle/>
          <a:p>
            <a:pPr rtl="0"/>
            <a:fld id="{06521FDE-8B98-8341-81C2-8A3D3E8A17A5}" type="slidenum">
              <a:rPr lang="en-US" smtClean="0"/>
              <a:t>18</a:t>
            </a:fld>
            <a:endParaRPr lang="en-US"/>
          </a:p>
        </p:txBody>
      </p:sp>
    </p:spTree>
    <p:extLst>
      <p:ext uri="{BB962C8B-B14F-4D97-AF65-F5344CB8AC3E}">
        <p14:creationId xmlns:p14="http://schemas.microsoft.com/office/powerpoint/2010/main" val="33396052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None/>
            </a:pPr>
            <a:r>
              <a:rPr lang="fr-FR"/>
              <a:t>Passons maintenant à la </a:t>
            </a:r>
            <a:r>
              <a:rPr lang="fr-FR" b="1"/>
              <a:t>gouvernance urbaine</a:t>
            </a:r>
            <a:r>
              <a:rPr lang="fr-FR"/>
              <a:t> et à la question du vivre-ensemble avec l’exemple de Séoul.</a:t>
            </a:r>
          </a:p>
          <a:p>
            <a:r>
              <a:rPr lang="fr-FR"/>
              <a:t>À </a:t>
            </a:r>
            <a:r>
              <a:rPr lang="fr-FR" b="1"/>
              <a:t>Séoul</a:t>
            </a:r>
            <a:r>
              <a:rPr lang="fr-FR"/>
              <a:t>, pendant des décennies, la ville s’est construite vite, avec un urbanisme autoritaire. </a:t>
            </a:r>
          </a:p>
          <a:p>
            <a:r>
              <a:rPr lang="fr-FR"/>
              <a:t>Les rivières étaient recouvertes, les habitants repoussés en périphérie.</a:t>
            </a:r>
            <a:br>
              <a:rPr lang="fr-FR"/>
            </a:br>
            <a:r>
              <a:rPr lang="fr-FR"/>
              <a:t>Mais à partir des années 1990, la démocratie locale change la donne.</a:t>
            </a:r>
            <a:br>
              <a:rPr lang="fr-FR"/>
            </a:br>
            <a:r>
              <a:rPr lang="fr-FR"/>
              <a:t>Les projets emblématiques comme la </a:t>
            </a:r>
            <a:r>
              <a:rPr lang="fr-FR" b="1"/>
              <a:t>restauration du </a:t>
            </a:r>
            <a:r>
              <a:rPr lang="fr-FR" b="1" err="1"/>
              <a:t>Cheonggyecheon</a:t>
            </a:r>
            <a:r>
              <a:rPr lang="fr-FR"/>
              <a:t> ou la transformation de la voie suspendue </a:t>
            </a:r>
            <a:r>
              <a:rPr lang="fr-FR" b="1" err="1"/>
              <a:t>Seoullo</a:t>
            </a:r>
            <a:r>
              <a:rPr lang="fr-FR" b="1"/>
              <a:t> 7017</a:t>
            </a:r>
            <a:r>
              <a:rPr lang="fr-FR"/>
              <a:t> rendent la ville plus humaine, plus verte.</a:t>
            </a:r>
            <a:br>
              <a:rPr lang="fr-FR"/>
            </a:br>
            <a:r>
              <a:rPr lang="fr-FR"/>
              <a:t>Les habitants se réapproprient l’espace public, l’image de Séoul évolue.</a:t>
            </a:r>
          </a:p>
        </p:txBody>
      </p:sp>
      <p:sp>
        <p:nvSpPr>
          <p:cNvPr id="4" name="Espace réservé du numéro de diapositive 3"/>
          <p:cNvSpPr>
            <a:spLocks noGrp="1"/>
          </p:cNvSpPr>
          <p:nvPr>
            <p:ph type="sldNum" sz="quarter" idx="5"/>
          </p:nvPr>
        </p:nvSpPr>
        <p:spPr/>
        <p:txBody>
          <a:bodyPr/>
          <a:lstStyle/>
          <a:p>
            <a:pPr rtl="0"/>
            <a:fld id="{06521FDE-8B98-8341-81C2-8A3D3E8A17A5}" type="slidenum">
              <a:rPr lang="en-US" smtClean="0"/>
              <a:t>19</a:t>
            </a:fld>
            <a:endParaRPr lang="en-US"/>
          </a:p>
        </p:txBody>
      </p:sp>
    </p:spTree>
    <p:extLst>
      <p:ext uri="{BB962C8B-B14F-4D97-AF65-F5344CB8AC3E}">
        <p14:creationId xmlns:p14="http://schemas.microsoft.com/office/powerpoint/2010/main" val="696317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None/>
            </a:pPr>
            <a:r>
              <a:rPr lang="fr-FR"/>
              <a:t>À </a:t>
            </a:r>
            <a:r>
              <a:rPr lang="fr-FR" b="1"/>
              <a:t>Medellín</a:t>
            </a:r>
            <a:r>
              <a:rPr lang="fr-FR"/>
              <a:t>, c’est un tout autre contexte : dans les années 90, la ville est dominée par les cartels et la violence.</a:t>
            </a:r>
            <a:br>
              <a:rPr lang="fr-FR"/>
            </a:br>
            <a:r>
              <a:rPr lang="fr-FR"/>
              <a:t>La réponse viendra d’un urbanisme </a:t>
            </a:r>
            <a:r>
              <a:rPr lang="fr-FR" b="1"/>
              <a:t>profondément social</a:t>
            </a:r>
            <a:r>
              <a:rPr lang="fr-FR"/>
              <a:t> :</a:t>
            </a:r>
          </a:p>
          <a:p>
            <a:pPr marL="171450" indent="-171450">
              <a:buFont typeface="Arial" panose="020B0604020202020204" pitchFamily="34" charset="0"/>
              <a:buChar char="•"/>
            </a:pPr>
            <a:r>
              <a:rPr lang="fr-FR"/>
              <a:t>Le </a:t>
            </a:r>
            <a:r>
              <a:rPr lang="fr-FR" b="1" err="1"/>
              <a:t>Metrocable</a:t>
            </a:r>
            <a:r>
              <a:rPr lang="fr-FR"/>
              <a:t> relie les favelas au centre-ville.</a:t>
            </a:r>
          </a:p>
          <a:p>
            <a:pPr marL="171450" indent="-171450">
              <a:buFont typeface="Arial" panose="020B0604020202020204" pitchFamily="34" charset="0"/>
              <a:buChar char="•"/>
            </a:pPr>
            <a:r>
              <a:rPr lang="fr-FR"/>
              <a:t>Des </a:t>
            </a:r>
            <a:r>
              <a:rPr lang="fr-FR" b="1"/>
              <a:t>escaliers mécaniques</a:t>
            </a:r>
            <a:r>
              <a:rPr lang="fr-FR"/>
              <a:t> facilitent les déplacements dans les quartiers escarpés.</a:t>
            </a:r>
          </a:p>
          <a:p>
            <a:pPr marL="171450" indent="-171450">
              <a:buFont typeface="Arial" panose="020B0604020202020204" pitchFamily="34" charset="0"/>
              <a:buChar char="•"/>
            </a:pPr>
            <a:r>
              <a:rPr lang="fr-FR"/>
              <a:t>Des </a:t>
            </a:r>
            <a:r>
              <a:rPr lang="fr-FR" b="1"/>
              <a:t>parcs-bibliothèques</a:t>
            </a:r>
            <a:r>
              <a:rPr lang="fr-FR"/>
              <a:t> deviennent des lieux d’éducation et de dignité.</a:t>
            </a:r>
          </a:p>
          <a:p>
            <a:pPr>
              <a:buNone/>
            </a:pPr>
            <a:r>
              <a:rPr lang="fr-FR"/>
              <a:t>La clé ? </a:t>
            </a:r>
            <a:r>
              <a:rPr lang="fr-FR" b="1"/>
              <a:t>La participation citoyenne</a:t>
            </a:r>
            <a:r>
              <a:rPr lang="fr-FR"/>
              <a:t> : les habitants </a:t>
            </a:r>
            <a:r>
              <a:rPr lang="fr-FR" err="1"/>
              <a:t>co-construisent</a:t>
            </a:r>
            <a:r>
              <a:rPr lang="fr-FR"/>
              <a:t> les projets.</a:t>
            </a:r>
          </a:p>
          <a:p>
            <a:r>
              <a:rPr lang="fr-FR"/>
              <a:t>Dans les deux cas, la ville est repensée non pas seulement comme un espace à gérer, mais comme un espace à </a:t>
            </a:r>
            <a:r>
              <a:rPr lang="fr-FR" b="1"/>
              <a:t>partager et à réparer</a:t>
            </a:r>
            <a:r>
              <a:rPr lang="fr-FR"/>
              <a:t>.</a:t>
            </a:r>
            <a:br>
              <a:rPr lang="fr-FR"/>
            </a:br>
            <a:r>
              <a:rPr lang="fr-FR"/>
              <a:t>Séoul privilégie une approche technologique et centralisée, Medellín une approche sociale et inclusive. </a:t>
            </a:r>
          </a:p>
          <a:p>
            <a:r>
              <a:rPr lang="fr-FR"/>
              <a:t>Deux chemins différents, un même objectif : </a:t>
            </a:r>
            <a:r>
              <a:rPr lang="fr-FR" b="1"/>
              <a:t>reconnecter la ville à ses habitants</a:t>
            </a:r>
            <a:r>
              <a:rPr lang="fr-FR"/>
              <a:t>.</a:t>
            </a:r>
          </a:p>
        </p:txBody>
      </p:sp>
      <p:sp>
        <p:nvSpPr>
          <p:cNvPr id="4" name="Espace réservé du numéro de diapositive 3"/>
          <p:cNvSpPr>
            <a:spLocks noGrp="1"/>
          </p:cNvSpPr>
          <p:nvPr>
            <p:ph type="sldNum" sz="quarter" idx="5"/>
          </p:nvPr>
        </p:nvSpPr>
        <p:spPr/>
        <p:txBody>
          <a:bodyPr/>
          <a:lstStyle/>
          <a:p>
            <a:pPr rtl="0"/>
            <a:fld id="{06521FDE-8B98-8341-81C2-8A3D3E8A17A5}" type="slidenum">
              <a:rPr lang="en-US" smtClean="0"/>
              <a:t>20</a:t>
            </a:fld>
            <a:endParaRPr lang="en-US"/>
          </a:p>
        </p:txBody>
      </p:sp>
    </p:spTree>
    <p:extLst>
      <p:ext uri="{BB962C8B-B14F-4D97-AF65-F5344CB8AC3E}">
        <p14:creationId xmlns:p14="http://schemas.microsoft.com/office/powerpoint/2010/main" val="4546275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None/>
            </a:pPr>
            <a:r>
              <a:rPr lang="fr-FR"/>
              <a:t>Dernier exemple : la </a:t>
            </a:r>
            <a:r>
              <a:rPr lang="fr-FR" b="1"/>
              <a:t>Région de la Ruhr</a:t>
            </a:r>
            <a:r>
              <a:rPr lang="fr-FR"/>
              <a:t> en Allemagne, symbole de l’ère industrielle du XXe siècle, durement touchée par la désindustrialisation.</a:t>
            </a:r>
          </a:p>
          <a:p>
            <a:pPr>
              <a:buNone/>
            </a:pPr>
            <a:r>
              <a:rPr lang="fr-FR"/>
              <a:t>La reconversion s’est faite en plusieurs étapes :</a:t>
            </a:r>
          </a:p>
          <a:p>
            <a:pPr>
              <a:buFont typeface="Arial" panose="020B0604020202020204" pitchFamily="34" charset="0"/>
              <a:buChar char="•"/>
            </a:pPr>
            <a:r>
              <a:rPr lang="fr-FR"/>
              <a:t>L’</a:t>
            </a:r>
            <a:r>
              <a:rPr lang="fr-FR" b="1"/>
              <a:t>IBA </a:t>
            </a:r>
            <a:r>
              <a:rPr lang="fr-FR" b="1" err="1"/>
              <a:t>Emscher</a:t>
            </a:r>
            <a:r>
              <a:rPr lang="fr-FR" b="1"/>
              <a:t> Park</a:t>
            </a:r>
            <a:r>
              <a:rPr lang="fr-FR"/>
              <a:t> réhabilite les friches, renature la rivière </a:t>
            </a:r>
            <a:r>
              <a:rPr lang="fr-FR" err="1"/>
              <a:t>Emscher</a:t>
            </a:r>
            <a:r>
              <a:rPr lang="fr-FR"/>
              <a:t>, transforme les usines en musées.</a:t>
            </a:r>
          </a:p>
          <a:p>
            <a:pPr>
              <a:buFont typeface="Arial" panose="020B0604020202020204" pitchFamily="34" charset="0"/>
              <a:buChar char="•"/>
            </a:pPr>
            <a:r>
              <a:rPr lang="fr-FR" b="1" err="1"/>
              <a:t>InnovationCity</a:t>
            </a:r>
            <a:r>
              <a:rPr lang="fr-FR" b="1"/>
              <a:t> Bottrop</a:t>
            </a:r>
            <a:r>
              <a:rPr lang="fr-FR"/>
              <a:t> teste la neutralité carbone à l’échelle d’une ville.</a:t>
            </a:r>
          </a:p>
          <a:p>
            <a:pPr>
              <a:buFont typeface="Arial" panose="020B0604020202020204" pitchFamily="34" charset="0"/>
              <a:buChar char="•"/>
            </a:pPr>
            <a:r>
              <a:rPr lang="fr-FR"/>
              <a:t>Le projet </a:t>
            </a:r>
            <a:r>
              <a:rPr lang="fr-FR" b="1"/>
              <a:t>RUHR.2010</a:t>
            </a:r>
            <a:r>
              <a:rPr lang="fr-FR"/>
              <a:t>, capitale européenne de la culture, valorise le patrimoine industriel.</a:t>
            </a:r>
          </a:p>
          <a:p>
            <a:pPr>
              <a:buFont typeface="Arial" panose="020B0604020202020204" pitchFamily="34" charset="0"/>
              <a:buChar char="•"/>
            </a:pPr>
            <a:r>
              <a:rPr lang="fr-FR"/>
              <a:t>Un réseau d’espaces verts transforme d’anciens tracés industriels en pistes cyclables et promenades.</a:t>
            </a:r>
          </a:p>
          <a:p>
            <a:r>
              <a:rPr lang="fr-FR"/>
              <a:t>Comme Malmö, la Ruhr a su faire de son passé industriel une force.</a:t>
            </a:r>
            <a:br>
              <a:rPr lang="fr-FR"/>
            </a:br>
            <a:r>
              <a:rPr lang="fr-FR"/>
              <a:t>Leur expérience montre que </a:t>
            </a:r>
            <a:r>
              <a:rPr lang="fr-FR" b="1"/>
              <a:t>le changement peut être lent, mais profond</a:t>
            </a:r>
            <a:r>
              <a:rPr lang="fr-FR"/>
              <a:t>, s’il s’appuie sur une vision à long terme, un financement adapté, et une gouvernance partagée.</a:t>
            </a:r>
          </a:p>
        </p:txBody>
      </p:sp>
      <p:sp>
        <p:nvSpPr>
          <p:cNvPr id="4" name="Espace réservé du numéro de diapositive 3"/>
          <p:cNvSpPr>
            <a:spLocks noGrp="1"/>
          </p:cNvSpPr>
          <p:nvPr>
            <p:ph type="sldNum" sz="quarter" idx="5"/>
          </p:nvPr>
        </p:nvSpPr>
        <p:spPr/>
        <p:txBody>
          <a:bodyPr/>
          <a:lstStyle/>
          <a:p>
            <a:pPr rtl="0"/>
            <a:fld id="{06521FDE-8B98-8341-81C2-8A3D3E8A17A5}" type="slidenum">
              <a:rPr lang="en-US" smtClean="0"/>
              <a:t>21</a:t>
            </a:fld>
            <a:endParaRPr lang="en-US"/>
          </a:p>
        </p:txBody>
      </p:sp>
    </p:spTree>
    <p:extLst>
      <p:ext uri="{BB962C8B-B14F-4D97-AF65-F5344CB8AC3E}">
        <p14:creationId xmlns:p14="http://schemas.microsoft.com/office/powerpoint/2010/main" val="2819256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a:buNone/>
            </a:pPr>
            <a:r>
              <a:rPr lang="fr-FR"/>
              <a:t>Je vous propose donc de structurer cette réflexion en trois parties :</a:t>
            </a:r>
          </a:p>
          <a:p>
            <a:pPr>
              <a:buFont typeface="Arial" panose="020B0604020202020204" pitchFamily="34" charset="0"/>
              <a:buChar char="•"/>
            </a:pPr>
            <a:r>
              <a:rPr lang="fr-FR"/>
              <a:t>D’abord, nous verrons comment les villes sont devenues les </a:t>
            </a:r>
            <a:r>
              <a:rPr lang="fr-FR" b="1"/>
              <a:t>moteurs des transformations globales</a:t>
            </a:r>
            <a:r>
              <a:rPr lang="fr-FR"/>
              <a:t>.</a:t>
            </a:r>
          </a:p>
          <a:p>
            <a:pPr>
              <a:buFont typeface="Arial" panose="020B0604020202020204" pitchFamily="34" charset="0"/>
              <a:buChar char="•"/>
            </a:pPr>
            <a:r>
              <a:rPr lang="fr-FR"/>
              <a:t>Ensuite, nous analyserons les </a:t>
            </a:r>
            <a:r>
              <a:rPr lang="fr-FR" b="1"/>
              <a:t>défis du XXIe siècle</a:t>
            </a:r>
            <a:r>
              <a:rPr lang="fr-FR"/>
              <a:t> auxquels elles doivent faire face.</a:t>
            </a:r>
          </a:p>
          <a:p>
            <a:pPr>
              <a:buFont typeface="Arial" panose="020B0604020202020204" pitchFamily="34" charset="0"/>
              <a:buChar char="•"/>
            </a:pPr>
            <a:r>
              <a:rPr lang="fr-FR"/>
              <a:t>Enfin, nous nous intéresseront à </a:t>
            </a:r>
            <a:r>
              <a:rPr lang="fr-FR" b="1"/>
              <a:t>XXX</a:t>
            </a:r>
            <a:endParaRPr lang="en-US" b="1"/>
          </a:p>
          <a:p>
            <a:pPr>
              <a:buFont typeface="Arial" panose="020B0604020202020204" pitchFamily="34" charset="0"/>
              <a:buChar char="•"/>
            </a:pPr>
            <a:endParaRPr lang="fr-FR"/>
          </a:p>
        </p:txBody>
      </p:sp>
      <p:sp>
        <p:nvSpPr>
          <p:cNvPr id="4" name="Espace réservé du numéro de diapositive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F129094F-44ED-46E6-A51E-52761DD3C8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428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None/>
            </a:pPr>
            <a:endParaRPr lang="fr-FR" dirty="0"/>
          </a:p>
        </p:txBody>
      </p:sp>
      <p:sp>
        <p:nvSpPr>
          <p:cNvPr id="4" name="Espace réservé du numéro de diapositive 3"/>
          <p:cNvSpPr>
            <a:spLocks noGrp="1"/>
          </p:cNvSpPr>
          <p:nvPr>
            <p:ph type="sldNum" sz="quarter" idx="5"/>
          </p:nvPr>
        </p:nvSpPr>
        <p:spPr/>
        <p:txBody>
          <a:bodyPr/>
          <a:lstStyle/>
          <a:p>
            <a:pPr rtl="0"/>
            <a:fld id="{06521FDE-8B98-8341-81C2-8A3D3E8A17A5}" type="slidenum">
              <a:rPr lang="en-US" smtClean="0"/>
              <a:t>22</a:t>
            </a:fld>
            <a:endParaRPr lang="en-US"/>
          </a:p>
        </p:txBody>
      </p:sp>
    </p:spTree>
    <p:extLst>
      <p:ext uri="{BB962C8B-B14F-4D97-AF65-F5344CB8AC3E}">
        <p14:creationId xmlns:p14="http://schemas.microsoft.com/office/powerpoint/2010/main" val="1537414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06521FDE-8B98-8341-81C2-8A3D3E8A17A5}" type="slidenum">
              <a:rPr lang="en-US" smtClean="0"/>
              <a:t>23</a:t>
            </a:fld>
            <a:endParaRPr lang="en-US"/>
          </a:p>
        </p:txBody>
      </p:sp>
    </p:spTree>
    <p:extLst>
      <p:ext uri="{BB962C8B-B14F-4D97-AF65-F5344CB8AC3E}">
        <p14:creationId xmlns:p14="http://schemas.microsoft.com/office/powerpoint/2010/main" val="32687531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None/>
            </a:pPr>
            <a:r>
              <a:rPr lang="fr-FR" b="0"/>
              <a:t>Les exemples que je viens de présenter — de la Ruhr à Medellín — montrent que des métropoles très différentes peuvent répondre aux crises et inventer de nouvelles trajectoires.</a:t>
            </a:r>
            <a:br>
              <a:rPr lang="fr-FR" b="0"/>
            </a:br>
            <a:r>
              <a:rPr lang="fr-FR" b="0"/>
              <a:t>Mais ces trajectoires restent uniques, liées à leur histoire, à leur culture, à leur contexte.</a:t>
            </a:r>
            <a:br>
              <a:rPr lang="fr-FR" b="0"/>
            </a:br>
            <a:r>
              <a:rPr lang="fr-FR" b="0"/>
              <a:t>Pour mieux comprendre ce que les villes ont en commun, et ce qui les distingue, le livre propose une autre approche : une comparaison internationale de 18 métropoles, à travers une série d’indicateurs clés.</a:t>
            </a:r>
          </a:p>
          <a:p>
            <a:pPr>
              <a:buNone/>
            </a:pPr>
            <a:r>
              <a:rPr lang="fr-FR" b="1"/>
              <a:t>Les indicateurs pour cette comparaison couvrent trois dimensions :</a:t>
            </a:r>
            <a:br>
              <a:rPr lang="fr-FR" b="1"/>
            </a:br>
            <a:r>
              <a:rPr lang="fr-FR" b="1"/>
              <a:t>– l’économie (comme le PIB par habitant),</a:t>
            </a:r>
            <a:br>
              <a:rPr lang="fr-FR" b="1"/>
            </a:br>
            <a:r>
              <a:rPr lang="fr-FR" b="1"/>
              <a:t>– le social (avec l’indice de Gini, qui mesure les inégalités),</a:t>
            </a:r>
            <a:br>
              <a:rPr lang="fr-FR" b="1"/>
            </a:br>
            <a:r>
              <a:rPr lang="fr-FR" b="1"/>
              <a:t>– et l’environnement (comme les émissions de CO₂).</a:t>
            </a:r>
            <a:br>
              <a:rPr lang="fr-FR" b="0"/>
            </a:br>
            <a:r>
              <a:rPr lang="fr-FR" b="0"/>
              <a:t>Les résultats montrent des contrastes saisissants.</a:t>
            </a:r>
            <a:br>
              <a:rPr lang="fr-FR" b="0"/>
            </a:br>
            <a:r>
              <a:rPr lang="fr-FR" b="0"/>
              <a:t>Londres est la plus attractive, New York est la plus riche, mais Vienne offre la meilleure qualité de vie.</a:t>
            </a:r>
            <a:br>
              <a:rPr lang="fr-FR" b="0"/>
            </a:br>
            <a:r>
              <a:rPr lang="fr-FR" b="0"/>
              <a:t>À l’inverse, des villes comme Johannesburg sont marquées par des inégalités très fortes.</a:t>
            </a:r>
            <a:br>
              <a:rPr lang="fr-FR" b="0"/>
            </a:br>
            <a:r>
              <a:rPr lang="fr-FR" b="0"/>
              <a:t>Cela confirme que la performance urbaine ne se limite pas à la richesse : elle dépend aussi de la justice sociale et de l’environnement.</a:t>
            </a:r>
          </a:p>
          <a:p>
            <a:r>
              <a:rPr lang="fr-FR" b="0"/>
              <a:t>L’objectif est de dépasser les idées reçues.</a:t>
            </a:r>
            <a:br>
              <a:rPr lang="fr-FR" b="0"/>
            </a:br>
            <a:r>
              <a:rPr lang="fr-FR" b="0"/>
              <a:t>Par exemple : densité ne rime pas forcément avec pollution. Paris, pourtant très dense, émet cinq fois moins de CO₂ que Séoul.</a:t>
            </a:r>
            <a:br>
              <a:rPr lang="fr-FR" b="0"/>
            </a:br>
            <a:r>
              <a:rPr lang="fr-FR" b="0"/>
              <a:t>Et la croissance démographique n’est pas toujours un signe de vitalité : Tokyo, qui perd des habitants, reste pourtant l’une des métropoles les plus puissantes au monde.</a:t>
            </a:r>
          </a:p>
          <a:p>
            <a:endParaRPr lang="fr-FR" b="0"/>
          </a:p>
        </p:txBody>
      </p:sp>
      <p:sp>
        <p:nvSpPr>
          <p:cNvPr id="4" name="Espace réservé du numéro de diapositive 3"/>
          <p:cNvSpPr>
            <a:spLocks noGrp="1"/>
          </p:cNvSpPr>
          <p:nvPr>
            <p:ph type="sldNum" sz="quarter" idx="5"/>
          </p:nvPr>
        </p:nvSpPr>
        <p:spPr/>
        <p:txBody>
          <a:bodyPr/>
          <a:lstStyle/>
          <a:p>
            <a:pPr rtl="0"/>
            <a:fld id="{06521FDE-8B98-8341-81C2-8A3D3E8A17A5}" type="slidenum">
              <a:rPr lang="en-US" smtClean="0"/>
              <a:t>24</a:t>
            </a:fld>
            <a:endParaRPr lang="en-US"/>
          </a:p>
        </p:txBody>
      </p:sp>
    </p:spTree>
    <p:extLst>
      <p:ext uri="{BB962C8B-B14F-4D97-AF65-F5344CB8AC3E}">
        <p14:creationId xmlns:p14="http://schemas.microsoft.com/office/powerpoint/2010/main" val="11981334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None/>
            </a:pPr>
            <a:r>
              <a:rPr lang="fr-FR" b="0"/>
              <a:t>Regardons Paris de plus près.</a:t>
            </a:r>
            <a:br>
              <a:rPr lang="fr-FR" b="0"/>
            </a:br>
            <a:r>
              <a:rPr lang="fr-FR" b="0"/>
              <a:t>La ville intra-muros est l’une des plus denses au monde, avec 20 860 habitants par km², et un indice de Gini relativement bas (0,3), ce qui en fait un modèle d’équité.</a:t>
            </a:r>
            <a:br>
              <a:rPr lang="fr-FR" b="0"/>
            </a:br>
            <a:r>
              <a:rPr lang="fr-FR" b="0"/>
              <a:t>Mais son empreinte carbone reste élevée : elle occupe la 23</a:t>
            </a:r>
            <a:r>
              <a:rPr lang="fr-FR" b="0" baseline="30000"/>
              <a:t>e</a:t>
            </a:r>
            <a:r>
              <a:rPr lang="fr-FR" b="0"/>
              <a:t> place du classement sur 13000 villes.</a:t>
            </a:r>
            <a:br>
              <a:rPr lang="fr-FR" b="0"/>
            </a:br>
            <a:r>
              <a:rPr lang="fr-FR" b="0"/>
              <a:t>Le Grand Paris doit donc relever un double défi : limiter l’étalement urbain et réussir sa transition écologique – un enjeu partagé par de nombreuses métropoles mondiales.</a:t>
            </a:r>
          </a:p>
          <a:p>
            <a:r>
              <a:rPr lang="fr-FR" b="0"/>
              <a:t>En somme, cette analyse comparative donne des clés pour imaginer des villes plus justes, résilientes et sobres.</a:t>
            </a:r>
            <a:br>
              <a:rPr lang="fr-FR" b="0"/>
            </a:br>
            <a:r>
              <a:rPr lang="fr-FR" b="0"/>
              <a:t>Elle nous rappelle qu’il n’existe pas un modèle unique, mais des trajectoires à construire selon les défis de chaque territoire.</a:t>
            </a:r>
          </a:p>
          <a:p>
            <a:endParaRPr lang="fr-FR" b="0"/>
          </a:p>
        </p:txBody>
      </p:sp>
      <p:sp>
        <p:nvSpPr>
          <p:cNvPr id="4" name="Espace réservé du numéro de diapositive 3"/>
          <p:cNvSpPr>
            <a:spLocks noGrp="1"/>
          </p:cNvSpPr>
          <p:nvPr>
            <p:ph type="sldNum" sz="quarter" idx="5"/>
          </p:nvPr>
        </p:nvSpPr>
        <p:spPr/>
        <p:txBody>
          <a:bodyPr/>
          <a:lstStyle/>
          <a:p>
            <a:pPr rtl="0"/>
            <a:fld id="{06521FDE-8B98-8341-81C2-8A3D3E8A17A5}" type="slidenum">
              <a:rPr lang="en-US" smtClean="0"/>
              <a:t>25</a:t>
            </a:fld>
            <a:endParaRPr lang="en-US"/>
          </a:p>
        </p:txBody>
      </p:sp>
    </p:spTree>
    <p:extLst>
      <p:ext uri="{BB962C8B-B14F-4D97-AF65-F5344CB8AC3E}">
        <p14:creationId xmlns:p14="http://schemas.microsoft.com/office/powerpoint/2010/main" val="16539108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 livre pose </a:t>
            </a:r>
            <a:r>
              <a:rPr lang="en-US" err="1"/>
              <a:t>d'abord</a:t>
            </a:r>
            <a:r>
              <a:rPr lang="en-US"/>
              <a:t> le constat </a:t>
            </a:r>
            <a:r>
              <a:rPr lang="en-US" err="1"/>
              <a:t>suivant</a:t>
            </a:r>
            <a:r>
              <a:rPr lang="en-US"/>
              <a:t> : plus les villes </a:t>
            </a:r>
            <a:r>
              <a:rPr lang="en-US" err="1"/>
              <a:t>s'agrandissent</a:t>
            </a:r>
            <a:r>
              <a:rPr lang="en-US"/>
              <a:t> plus les question de </a:t>
            </a:r>
            <a:r>
              <a:rPr lang="en-US" err="1"/>
              <a:t>soutenabilité</a:t>
            </a:r>
            <a:r>
              <a:rPr lang="en-US"/>
              <a:t> </a:t>
            </a:r>
            <a:r>
              <a:rPr lang="en-US" err="1"/>
              <a:t>sont</a:t>
            </a:r>
            <a:r>
              <a:rPr lang="en-US"/>
              <a:t> remises </a:t>
            </a:r>
            <a:r>
              <a:rPr lang="en-US" err="1"/>
              <a:t>en</a:t>
            </a:r>
            <a:r>
              <a:rPr lang="en-US"/>
              <a:t> cause, avec la </a:t>
            </a:r>
            <a:r>
              <a:rPr lang="en-US" err="1"/>
              <a:t>mondialisation</a:t>
            </a:r>
            <a:r>
              <a:rPr lang="en-US"/>
              <a:t> et </a:t>
            </a:r>
            <a:r>
              <a:rPr lang="en-US" err="1"/>
              <a:t>une</a:t>
            </a:r>
            <a:r>
              <a:rPr lang="en-US"/>
              <a:t> forte </a:t>
            </a:r>
            <a:r>
              <a:rPr lang="en-US" err="1"/>
              <a:t>compétition</a:t>
            </a:r>
            <a:r>
              <a:rPr lang="en-US"/>
              <a:t>, la </a:t>
            </a:r>
            <a:r>
              <a:rPr lang="en-US" err="1"/>
              <a:t>nécessité</a:t>
            </a:r>
            <a:r>
              <a:rPr lang="en-US"/>
              <a:t> de </a:t>
            </a:r>
            <a:r>
              <a:rPr lang="en-US" err="1"/>
              <a:t>remettre</a:t>
            </a:r>
            <a:r>
              <a:rPr lang="en-US"/>
              <a:t> </a:t>
            </a:r>
            <a:r>
              <a:rPr lang="en-US" err="1"/>
              <a:t>l'humain</a:t>
            </a:r>
            <a:r>
              <a:rPr lang="en-US"/>
              <a:t> au </a:t>
            </a:r>
            <a:r>
              <a:rPr lang="en-US" err="1"/>
              <a:t>centre</a:t>
            </a:r>
            <a:r>
              <a:rPr lang="en-US"/>
              <a:t> des </a:t>
            </a:r>
            <a:r>
              <a:rPr lang="en-US" err="1"/>
              <a:t>modèle</a:t>
            </a:r>
            <a:r>
              <a:rPr lang="en-US"/>
              <a:t> pour </a:t>
            </a:r>
            <a:r>
              <a:rPr lang="en-US" err="1"/>
              <a:t>combattre</a:t>
            </a:r>
            <a:r>
              <a:rPr lang="en-US"/>
              <a:t> les </a:t>
            </a:r>
            <a:r>
              <a:rPr lang="en-US" err="1"/>
              <a:t>fonctionalisme</a:t>
            </a:r>
            <a:r>
              <a:rPr lang="en-US"/>
              <a:t> </a:t>
            </a:r>
            <a:r>
              <a:rPr lang="en-US" err="1"/>
              <a:t>hérité</a:t>
            </a:r>
            <a:r>
              <a:rPr lang="en-US"/>
              <a:t> de la </a:t>
            </a:r>
            <a:r>
              <a:rPr lang="en-US" err="1"/>
              <a:t>ville</a:t>
            </a:r>
            <a:r>
              <a:rPr lang="en-US"/>
              <a:t> "automobile"</a:t>
            </a:r>
          </a:p>
          <a:p>
            <a:r>
              <a:rPr lang="en-US"/>
              <a:t>En 2017, </a:t>
            </a:r>
            <a:r>
              <a:rPr lang="en-US" err="1"/>
              <a:t>une</a:t>
            </a:r>
            <a:r>
              <a:rPr lang="en-US"/>
              <a:t> </a:t>
            </a:r>
            <a:r>
              <a:rPr lang="en-US" err="1"/>
              <a:t>analyse</a:t>
            </a:r>
            <a:r>
              <a:rPr lang="en-US"/>
              <a:t> </a:t>
            </a:r>
            <a:r>
              <a:rPr lang="en-US" err="1"/>
              <a:t>réalisée</a:t>
            </a:r>
            <a:r>
              <a:rPr lang="en-US"/>
              <a:t> au moyen du </a:t>
            </a:r>
            <a:r>
              <a:rPr lang="en-US" err="1"/>
              <a:t>logiciel</a:t>
            </a:r>
            <a:r>
              <a:rPr lang="en-US"/>
              <a:t> </a:t>
            </a:r>
            <a:r>
              <a:rPr lang="en-US" err="1"/>
              <a:t>i</a:t>
            </a:r>
            <a:r>
              <a:rPr lang="en-US"/>
              <a:t>-Tree a </a:t>
            </a:r>
            <a:r>
              <a:rPr lang="en-US" err="1"/>
              <a:t>conclu</a:t>
            </a:r>
            <a:r>
              <a:rPr lang="en-US"/>
              <a:t> que les </a:t>
            </a:r>
            <a:r>
              <a:rPr lang="en-US" err="1"/>
              <a:t>arbres</a:t>
            </a:r>
            <a:r>
              <a:rPr lang="en-US"/>
              <a:t>, </a:t>
            </a:r>
            <a:r>
              <a:rPr lang="en-US" err="1"/>
              <a:t>en</a:t>
            </a:r>
            <a:r>
              <a:rPr lang="en-US"/>
              <a:t> </a:t>
            </a:r>
            <a:r>
              <a:rPr lang="en-US" err="1"/>
              <a:t>contribuant</a:t>
            </a:r>
            <a:r>
              <a:rPr lang="en-US"/>
              <a:t> à </a:t>
            </a:r>
            <a:r>
              <a:rPr lang="en-US" err="1"/>
              <a:t>réduire</a:t>
            </a:r>
            <a:r>
              <a:rPr lang="en-US"/>
              <a:t> la pollution </a:t>
            </a:r>
            <a:r>
              <a:rPr lang="en-US" err="1"/>
              <a:t>atmosphérique</a:t>
            </a:r>
            <a:r>
              <a:rPr lang="en-US"/>
              <a:t> et à </a:t>
            </a:r>
            <a:r>
              <a:rPr lang="en-US" err="1"/>
              <a:t>atténuer</a:t>
            </a:r>
            <a:r>
              <a:rPr lang="en-US"/>
              <a:t> les </a:t>
            </a:r>
            <a:r>
              <a:rPr lang="en-US" err="1"/>
              <a:t>effets</a:t>
            </a:r>
            <a:r>
              <a:rPr lang="en-US"/>
              <a:t> </a:t>
            </a:r>
            <a:r>
              <a:rPr lang="en-US" err="1"/>
              <a:t>d'îlots</a:t>
            </a:r>
            <a:r>
              <a:rPr lang="en-US"/>
              <a:t> de </a:t>
            </a:r>
            <a:r>
              <a:rPr lang="en-US" err="1"/>
              <a:t>chaleur</a:t>
            </a:r>
            <a:r>
              <a:rPr lang="en-US"/>
              <a:t>, </a:t>
            </a:r>
            <a:r>
              <a:rPr lang="en-US" err="1"/>
              <a:t>feraient</a:t>
            </a:r>
            <a:r>
              <a:rPr lang="en-US"/>
              <a:t> faire, pour </a:t>
            </a:r>
            <a:r>
              <a:rPr lang="en-US" err="1"/>
              <a:t>chaque</a:t>
            </a:r>
            <a:r>
              <a:rPr lang="en-US"/>
              <a:t> </a:t>
            </a:r>
            <a:r>
              <a:rPr lang="en-US" err="1"/>
              <a:t>ville</a:t>
            </a:r>
            <a:r>
              <a:rPr lang="en-US"/>
              <a:t> de plus de 10 millions </a:t>
            </a:r>
            <a:r>
              <a:rPr lang="en-US" err="1"/>
              <a:t>d'habitants</a:t>
            </a:r>
            <a:r>
              <a:rPr lang="en-US"/>
              <a:t> (les </a:t>
            </a:r>
            <a:r>
              <a:rPr lang="en-US" err="1"/>
              <a:t>mégapoles</a:t>
            </a:r>
            <a:r>
              <a:rPr lang="en-US"/>
              <a:t>), des </a:t>
            </a:r>
            <a:r>
              <a:rPr lang="en-US" err="1"/>
              <a:t>économies</a:t>
            </a:r>
            <a:r>
              <a:rPr lang="en-US"/>
              <a:t> de 500 millions de dollars (446 millions </a:t>
            </a:r>
            <a:r>
              <a:rPr lang="en-US" err="1"/>
              <a:t>d'euros</a:t>
            </a:r>
            <a:r>
              <a:rPr lang="en-US"/>
              <a:t>) par an.</a:t>
            </a:r>
            <a:endParaRPr lang="fr-FR"/>
          </a:p>
        </p:txBody>
      </p:sp>
      <p:sp>
        <p:nvSpPr>
          <p:cNvPr id="4" name="Slide Number Placeholder 3"/>
          <p:cNvSpPr>
            <a:spLocks noGrp="1"/>
          </p:cNvSpPr>
          <p:nvPr>
            <p:ph type="sldNum" sz="quarter" idx="5"/>
          </p:nvPr>
        </p:nvSpPr>
        <p:spPr/>
        <p:txBody>
          <a:bodyPr/>
          <a:lstStyle/>
          <a:p>
            <a:pPr rtl="0"/>
            <a:fld id="{06521FDE-8B98-8341-81C2-8A3D3E8A17A5}" type="slidenum">
              <a:rPr lang="en-US" smtClean="0"/>
              <a:t>27</a:t>
            </a:fld>
            <a:endParaRPr lang="en-US"/>
          </a:p>
        </p:txBody>
      </p:sp>
    </p:spTree>
    <p:extLst>
      <p:ext uri="{BB962C8B-B14F-4D97-AF65-F5344CB8AC3E}">
        <p14:creationId xmlns:p14="http://schemas.microsoft.com/office/powerpoint/2010/main" val="11356328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 </a:t>
            </a:r>
            <a:r>
              <a:rPr lang="en-US" err="1"/>
              <a:t>modèle</a:t>
            </a:r>
            <a:r>
              <a:rPr lang="en-US"/>
              <a:t> de </a:t>
            </a:r>
            <a:r>
              <a:rPr lang="en-US" err="1"/>
              <a:t>developpement</a:t>
            </a:r>
            <a:r>
              <a:rPr lang="en-US"/>
              <a:t> </a:t>
            </a:r>
            <a:r>
              <a:rPr lang="en-US" err="1"/>
              <a:t>urbain</a:t>
            </a:r>
            <a:r>
              <a:rPr lang="en-US"/>
              <a:t> de </a:t>
            </a:r>
            <a:r>
              <a:rPr lang="en-US" err="1"/>
              <a:t>copenhague</a:t>
            </a:r>
            <a:r>
              <a:rPr lang="en-US"/>
              <a:t> qui </a:t>
            </a:r>
            <a:r>
              <a:rPr lang="en-US" err="1"/>
              <a:t>est</a:t>
            </a:r>
            <a:r>
              <a:rPr lang="en-US"/>
              <a:t> très original pour faire </a:t>
            </a:r>
            <a:r>
              <a:rPr lang="en-US" err="1"/>
              <a:t>rentrer</a:t>
            </a:r>
            <a:r>
              <a:rPr lang="en-US"/>
              <a:t> la nature dans la </a:t>
            </a:r>
            <a:r>
              <a:rPr lang="en-US" err="1"/>
              <a:t>ville</a:t>
            </a:r>
            <a:r>
              <a:rPr lang="en-US"/>
              <a:t>, </a:t>
            </a:r>
            <a:r>
              <a:rPr lang="en-US" err="1"/>
              <a:t>ce</a:t>
            </a:r>
            <a:r>
              <a:rPr lang="en-US"/>
              <a:t> </a:t>
            </a:r>
            <a:r>
              <a:rPr lang="en-US" err="1"/>
              <a:t>modèle</a:t>
            </a:r>
            <a:r>
              <a:rPr lang="en-US"/>
              <a:t> repose sur </a:t>
            </a:r>
            <a:r>
              <a:rPr lang="en-US" err="1"/>
              <a:t>fingerplan</a:t>
            </a:r>
          </a:p>
          <a:p>
            <a:r>
              <a:rPr lang="en-US"/>
              <a:t> À </a:t>
            </a:r>
            <a:r>
              <a:rPr lang="en-US" err="1"/>
              <a:t>l'horizon</a:t>
            </a:r>
            <a:r>
              <a:rPr lang="en-US"/>
              <a:t> 2045, 746 km </a:t>
            </a:r>
            <a:r>
              <a:rPr lang="en-US" err="1"/>
              <a:t>doivent</a:t>
            </a:r>
            <a:r>
              <a:rPr lang="en-US"/>
              <a:t> </a:t>
            </a:r>
            <a:r>
              <a:rPr lang="en-US" err="1"/>
              <a:t>être</a:t>
            </a:r>
            <a:r>
              <a:rPr lang="en-US"/>
              <a:t> </a:t>
            </a:r>
            <a:r>
              <a:rPr lang="en-US" err="1"/>
              <a:t>aménagés</a:t>
            </a:r>
            <a:r>
              <a:rPr lang="en-US"/>
              <a:t>, pour un </a:t>
            </a:r>
            <a:r>
              <a:rPr lang="en-US" err="1"/>
              <a:t>coût</a:t>
            </a:r>
            <a:r>
              <a:rPr lang="en-US"/>
              <a:t> de 295 millions </a:t>
            </a:r>
            <a:r>
              <a:rPr lang="en-US" err="1"/>
              <a:t>d'euros</a:t>
            </a:r>
            <a:r>
              <a:rPr lang="en-US"/>
              <a:t>, </a:t>
            </a:r>
            <a:r>
              <a:rPr lang="en-US" err="1"/>
              <a:t>dégageant</a:t>
            </a:r>
            <a:r>
              <a:rPr lang="en-US"/>
              <a:t> un gain de 765 millions pour la </a:t>
            </a:r>
            <a:r>
              <a:rPr lang="en-US" err="1"/>
              <a:t>collectivité</a:t>
            </a:r>
            <a:r>
              <a:rPr lang="en-US"/>
              <a:t> (y </a:t>
            </a:r>
            <a:r>
              <a:rPr lang="en-US" err="1"/>
              <a:t>compris</a:t>
            </a:r>
            <a:r>
              <a:rPr lang="en-US"/>
              <a:t> les </a:t>
            </a:r>
            <a:r>
              <a:rPr lang="en-US" err="1"/>
              <a:t>bénéfices</a:t>
            </a:r>
            <a:r>
              <a:rPr lang="en-US"/>
              <a:t> de santé </a:t>
            </a:r>
            <a:r>
              <a:rPr lang="en-US" err="1"/>
              <a:t>publique</a:t>
            </a:r>
            <a:r>
              <a:rPr lang="en-US"/>
              <a:t>).</a:t>
            </a:r>
            <a:endParaRPr lang="fr-FR"/>
          </a:p>
        </p:txBody>
      </p:sp>
      <p:sp>
        <p:nvSpPr>
          <p:cNvPr id="4" name="Slide Number Placeholder 3"/>
          <p:cNvSpPr>
            <a:spLocks noGrp="1"/>
          </p:cNvSpPr>
          <p:nvPr>
            <p:ph type="sldNum" sz="quarter" idx="5"/>
          </p:nvPr>
        </p:nvSpPr>
        <p:spPr/>
        <p:txBody>
          <a:bodyPr/>
          <a:lstStyle/>
          <a:p>
            <a:pPr rtl="0"/>
            <a:fld id="{06521FDE-8B98-8341-81C2-8A3D3E8A17A5}" type="slidenum">
              <a:rPr lang="en-US" smtClean="0"/>
              <a:t>28</a:t>
            </a:fld>
            <a:endParaRPr lang="en-US"/>
          </a:p>
        </p:txBody>
      </p:sp>
    </p:spTree>
    <p:extLst>
      <p:ext uri="{BB962C8B-B14F-4D97-AF65-F5344CB8AC3E}">
        <p14:creationId xmlns:p14="http://schemas.microsoft.com/office/powerpoint/2010/main" val="28446809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10000"/>
              </a:lnSpc>
              <a:spcBef>
                <a:spcPts val="1000"/>
              </a:spcBef>
              <a:buFont typeface="Arial"/>
              <a:buChar char="•"/>
            </a:pPr>
            <a:r>
              <a:rPr lang="fr-FR"/>
              <a:t>Malgré ses performances économiques , Hong Kong fait face à plusieurs problèmes environnementaux (chaleur urbaine, pollution de l’air, bruit), liés à une très forte densité bâtie, mettant en péril la santé et la qualité de vie.</a:t>
            </a:r>
            <a:endParaRPr lang="fr-FR">
              <a:ea typeface="Calibri"/>
              <a:cs typeface="Calibri"/>
            </a:endParaRPr>
          </a:p>
          <a:p>
            <a:pPr marL="285750" indent="-285750">
              <a:lnSpc>
                <a:spcPct val="110000"/>
              </a:lnSpc>
              <a:spcBef>
                <a:spcPts val="1000"/>
              </a:spcBef>
              <a:buFont typeface="Arial"/>
              <a:buChar char="•"/>
            </a:pPr>
            <a:r>
              <a:rPr lang="fr-FR"/>
              <a:t>La ville a mis en place un système rigoureux et scientifique de conception urbaine pour préserver la circulation de l’air, la qualité de l’environnement et les biens publics, via des projets pilotes financés par l’État.</a:t>
            </a:r>
            <a:endParaRPr lang="fr-FR">
              <a:latin typeface="Aptos"/>
              <a:ea typeface="Calibri"/>
              <a:cs typeface="Calibri"/>
            </a:endParaRPr>
          </a:p>
          <a:p>
            <a:pPr marL="285750" indent="-285750">
              <a:lnSpc>
                <a:spcPct val="110000"/>
              </a:lnSpc>
              <a:spcBef>
                <a:spcPts val="1000"/>
              </a:spcBef>
              <a:buFont typeface="Arial"/>
              <a:buChar char="•"/>
            </a:pPr>
            <a:r>
              <a:rPr lang="fr-FR"/>
              <a:t>Des dispositifs comme l’</a:t>
            </a:r>
            <a:r>
              <a:rPr lang="fr-FR" b="1"/>
              <a:t>Air Ventilation </a:t>
            </a:r>
            <a:r>
              <a:rPr lang="fr-FR" b="1" err="1"/>
              <a:t>Assessment</a:t>
            </a:r>
            <a:r>
              <a:rPr lang="fr-FR"/>
              <a:t> ou les </a:t>
            </a:r>
            <a:r>
              <a:rPr lang="fr-FR" b="1" err="1"/>
              <a:t>Sustainable</a:t>
            </a:r>
            <a:r>
              <a:rPr lang="fr-FR" b="1"/>
              <a:t> Building Design Guidelines</a:t>
            </a:r>
            <a:r>
              <a:rPr lang="fr-FR"/>
              <a:t> imposent des normes de conception (distances entre bâtiments, espaces verts) et offrent des incitations (bonus de constructibilité) pour améliorer les microclimats urbains.</a:t>
            </a:r>
            <a:endParaRPr lang="fr-FR">
              <a:latin typeface="Aptos"/>
              <a:ea typeface="Calibri"/>
              <a:cs typeface="Calibri"/>
            </a:endParaRPr>
          </a:p>
          <a:p>
            <a:pPr marL="285750" indent="-285750">
              <a:lnSpc>
                <a:spcPct val="110000"/>
              </a:lnSpc>
              <a:spcBef>
                <a:spcPts val="1000"/>
              </a:spcBef>
              <a:buFont typeface="Arial"/>
              <a:buChar char="•"/>
            </a:pPr>
            <a:r>
              <a:rPr lang="fr-FR"/>
              <a:t>Hong Kong utilise la simulation informatique (comme </a:t>
            </a:r>
            <a:r>
              <a:rPr lang="fr-FR" err="1"/>
              <a:t>CityComfort</a:t>
            </a:r>
            <a:r>
              <a:rPr lang="fr-FR"/>
              <a:t>+) dès la phase de conception, ce qui permet aux professionnels et au public de tester et comparer les impacts climatiques. La ville est ainsi un modèle exportable pour la densité durable.</a:t>
            </a:r>
            <a:endParaRPr lang="fr-FR">
              <a:latin typeface="Aptos"/>
              <a:ea typeface="Calibri"/>
              <a:cs typeface="Calibri"/>
            </a:endParaRPr>
          </a:p>
          <a:p>
            <a:pPr marL="285750" indent="-285750">
              <a:lnSpc>
                <a:spcPct val="110000"/>
              </a:lnSpc>
              <a:spcBef>
                <a:spcPts val="1000"/>
              </a:spcBef>
              <a:buFont typeface="Arial"/>
              <a:buChar char="•"/>
            </a:pPr>
            <a:r>
              <a:rPr lang="fr-FR"/>
              <a:t>Les nouvelles technologies et les capteurs permettent aux concepteurs d'atteindre leurs objectifs avec une précision scientifique. </a:t>
            </a:r>
            <a:endParaRPr lang="fr-FR">
              <a:latin typeface="Aptos"/>
              <a:ea typeface="Calibri"/>
              <a:cs typeface="Calibri"/>
            </a:endParaRPr>
          </a:p>
          <a:p>
            <a:pPr>
              <a:buFont typeface="Arial"/>
              <a:buChar char="•"/>
            </a:pPr>
            <a:endParaRPr lang="fr-FR">
              <a:latin typeface="Aptos"/>
              <a:ea typeface="Calibri"/>
              <a:cs typeface="Calibri"/>
            </a:endParaRPr>
          </a:p>
          <a:p>
            <a:pPr marL="285750" indent="-285750">
              <a:lnSpc>
                <a:spcPct val="110000"/>
              </a:lnSpc>
              <a:spcBef>
                <a:spcPts val="1000"/>
              </a:spcBef>
              <a:buFont typeface="Arial"/>
              <a:buChar char="•"/>
            </a:pPr>
            <a:endParaRPr lang="fr-FR">
              <a:latin typeface="Aptos"/>
              <a:ea typeface="Calibri"/>
              <a:cs typeface="Calibri"/>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rtl="0"/>
            <a:fld id="{06521FDE-8B98-8341-81C2-8A3D3E8A17A5}" type="slidenum">
              <a:rPr lang="en-US" smtClean="0"/>
              <a:t>29</a:t>
            </a:fld>
            <a:endParaRPr lang="en-US"/>
          </a:p>
        </p:txBody>
      </p:sp>
    </p:spTree>
    <p:extLst>
      <p:ext uri="{BB962C8B-B14F-4D97-AF65-F5344CB8AC3E}">
        <p14:creationId xmlns:p14="http://schemas.microsoft.com/office/powerpoint/2010/main" val="20760772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27EC7-9285-C286-D19B-6B2DF74E75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ED950F-82E9-D240-8908-D138980BF7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A8C50F-21EA-7C8E-509E-50ABDB339E7D}"/>
              </a:ext>
            </a:extLst>
          </p:cNvPr>
          <p:cNvSpPr>
            <a:spLocks noGrp="1"/>
          </p:cNvSpPr>
          <p:nvPr>
            <p:ph type="body" idx="1"/>
          </p:nvPr>
        </p:nvSpPr>
        <p:spPr/>
        <p:txBody>
          <a:bodyPr/>
          <a:lstStyle/>
          <a:p>
            <a:pPr marL="285750" indent="-285750">
              <a:lnSpc>
                <a:spcPct val="110000"/>
              </a:lnSpc>
              <a:spcBef>
                <a:spcPts val="1000"/>
              </a:spcBef>
              <a:buFont typeface="Arial"/>
              <a:buChar char="•"/>
            </a:pPr>
            <a:r>
              <a:rPr lang="fr-FR"/>
              <a:t>Les </a:t>
            </a:r>
            <a:r>
              <a:rPr lang="fr-FR" err="1"/>
              <a:t>evenements</a:t>
            </a:r>
            <a:r>
              <a:rPr lang="fr-FR"/>
              <a:t> sportifs sont souvent utilisé par les métropoles comme outils de revalorisation</a:t>
            </a:r>
          </a:p>
          <a:p>
            <a:pPr marL="285750" indent="-285750">
              <a:lnSpc>
                <a:spcPct val="110000"/>
              </a:lnSpc>
              <a:spcBef>
                <a:spcPts val="1000"/>
              </a:spcBef>
              <a:buFont typeface="Arial"/>
              <a:buChar char="•"/>
            </a:pPr>
            <a:r>
              <a:rPr lang="fr-FR"/>
              <a:t>Ken Livingstone a soutenu la candidature de Londres aux JOP 2012 à condition que les investissements profitent au quartier pauvre de </a:t>
            </a:r>
            <a:r>
              <a:rPr lang="fr-FR" err="1"/>
              <a:t>Newham</a:t>
            </a:r>
            <a:r>
              <a:rPr lang="fr-FR"/>
              <a:t>, transformant les Jeux en levier de rénovation plutôt qu’un simple événement sportif.</a:t>
            </a:r>
          </a:p>
          <a:p>
            <a:pPr marL="285750" indent="-285750">
              <a:lnSpc>
                <a:spcPct val="110000"/>
              </a:lnSpc>
              <a:spcBef>
                <a:spcPts val="1000"/>
              </a:spcBef>
              <a:buFont typeface="Arial"/>
              <a:buChar char="•"/>
            </a:pPr>
            <a:r>
              <a:rPr lang="fr-FR"/>
              <a:t>Dès le départ, les infrastructures ont été conçues pour être réutilisées ou transformées, dans une vision de durabilité et d’héritage urbain.</a:t>
            </a:r>
          </a:p>
          <a:p>
            <a:pPr marL="285750" indent="-285750">
              <a:lnSpc>
                <a:spcPct val="110000"/>
              </a:lnSpc>
              <a:spcBef>
                <a:spcPts val="1000"/>
              </a:spcBef>
              <a:buFont typeface="Arial"/>
              <a:buChar char="•"/>
            </a:pPr>
            <a:r>
              <a:rPr lang="fr-FR"/>
              <a:t>La </a:t>
            </a:r>
            <a:r>
              <a:rPr lang="fr-FR" b="1"/>
              <a:t>London </a:t>
            </a:r>
            <a:r>
              <a:rPr lang="fr-FR" b="1" err="1"/>
              <a:t>Legacy</a:t>
            </a:r>
            <a:r>
              <a:rPr lang="fr-FR" b="1"/>
              <a:t> </a:t>
            </a:r>
            <a:r>
              <a:rPr lang="fr-FR" b="1" err="1"/>
              <a:t>Development</a:t>
            </a:r>
            <a:r>
              <a:rPr lang="fr-FR" b="1"/>
              <a:t> Corporation</a:t>
            </a:r>
            <a:r>
              <a:rPr lang="fr-FR"/>
              <a:t> a été créée pour piloter la reconversion du parc olympique en quartier vivant (logements, universités, équipements culturels). Le projet East Bank en est l’aboutissement, avec des retombées durables pour la population locale.</a:t>
            </a:r>
          </a:p>
        </p:txBody>
      </p:sp>
      <p:sp>
        <p:nvSpPr>
          <p:cNvPr id="4" name="Slide Number Placeholder 3">
            <a:extLst>
              <a:ext uri="{FF2B5EF4-FFF2-40B4-BE49-F238E27FC236}">
                <a16:creationId xmlns:a16="http://schemas.microsoft.com/office/drawing/2014/main" id="{00E8FC23-28BE-C4DC-603B-A229C7431445}"/>
              </a:ext>
            </a:extLst>
          </p:cNvPr>
          <p:cNvSpPr>
            <a:spLocks noGrp="1"/>
          </p:cNvSpPr>
          <p:nvPr>
            <p:ph type="sldNum" sz="quarter" idx="5"/>
          </p:nvPr>
        </p:nvSpPr>
        <p:spPr/>
        <p:txBody>
          <a:bodyPr/>
          <a:lstStyle/>
          <a:p>
            <a:pPr rtl="0"/>
            <a:fld id="{06521FDE-8B98-8341-81C2-8A3D3E8A17A5}" type="slidenum">
              <a:rPr lang="en-US" smtClean="0"/>
              <a:t>30</a:t>
            </a:fld>
            <a:endParaRPr lang="en-US"/>
          </a:p>
        </p:txBody>
      </p:sp>
    </p:spTree>
    <p:extLst>
      <p:ext uri="{BB962C8B-B14F-4D97-AF65-F5344CB8AC3E}">
        <p14:creationId xmlns:p14="http://schemas.microsoft.com/office/powerpoint/2010/main" val="35279495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C8912-1F61-ED44-078C-86DBCDD422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A09A9F-D347-6D4F-85C3-C87C122531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4707DB-81FD-74AB-A908-85670908E2FF}"/>
              </a:ext>
            </a:extLst>
          </p:cNvPr>
          <p:cNvSpPr>
            <a:spLocks noGrp="1"/>
          </p:cNvSpPr>
          <p:nvPr>
            <p:ph type="body" idx="1"/>
          </p:nvPr>
        </p:nvSpPr>
        <p:spPr/>
        <p:txBody>
          <a:bodyPr/>
          <a:lstStyle/>
          <a:p>
            <a:pPr marL="285750" indent="-285750">
              <a:lnSpc>
                <a:spcPct val="110000"/>
              </a:lnSpc>
              <a:spcBef>
                <a:spcPts val="1000"/>
              </a:spcBef>
              <a:buFont typeface="Arial"/>
              <a:buChar char="•"/>
            </a:pPr>
            <a:r>
              <a:rPr lang="fr-FR"/>
              <a:t>La ville de vienne, comme mentionné est un modèle de réussite sociale avec une très bonne qualité de vie</a:t>
            </a:r>
          </a:p>
          <a:p>
            <a:pPr marL="285750" indent="-285750">
              <a:lnSpc>
                <a:spcPct val="110000"/>
              </a:lnSpc>
              <a:spcBef>
                <a:spcPts val="1000"/>
              </a:spcBef>
              <a:buFont typeface="Arial"/>
              <a:buChar char="•"/>
            </a:pPr>
            <a:r>
              <a:rPr lang="fr-FR"/>
              <a:t>Les loyers sont encadrés et les logements sont intégrés à la ville pour éviter la ségrégation.</a:t>
            </a:r>
          </a:p>
          <a:p>
            <a:pPr marL="285750" indent="-285750">
              <a:lnSpc>
                <a:spcPct val="110000"/>
              </a:lnSpc>
              <a:spcBef>
                <a:spcPts val="1000"/>
              </a:spcBef>
              <a:buFont typeface="Arial"/>
              <a:buChar char="•"/>
            </a:pPr>
            <a:r>
              <a:rPr lang="fr-FR"/>
              <a:t>réseau de transports en commun renforcé (abonnement annuel à 365 €).</a:t>
            </a:r>
          </a:p>
          <a:p>
            <a:pPr marL="285750" indent="-285750">
              <a:lnSpc>
                <a:spcPct val="110000"/>
              </a:lnSpc>
              <a:spcBef>
                <a:spcPts val="1000"/>
              </a:spcBef>
              <a:buFont typeface="Arial"/>
              <a:buChar char="•"/>
            </a:pPr>
            <a:r>
              <a:rPr lang="fr-FR" err="1"/>
              <a:t>Resultat</a:t>
            </a:r>
            <a:r>
              <a:rPr lang="fr-FR"/>
              <a:t>/</a:t>
            </a:r>
            <a:r>
              <a:rPr lang="fr-FR" err="1"/>
              <a:t>aujourdnut.pus</a:t>
            </a:r>
            <a:r>
              <a:rPr lang="fr-FR"/>
              <a:t> nombreux sont les habitants qui </a:t>
            </a:r>
            <a:r>
              <a:rPr lang="fr-FR" err="1"/>
              <a:t>passédent</a:t>
            </a:r>
            <a:r>
              <a:rPr lang="fr-FR"/>
              <a:t> un abonnement annuel (760 000) qu'une voiture (693 000).</a:t>
            </a:r>
          </a:p>
        </p:txBody>
      </p:sp>
      <p:sp>
        <p:nvSpPr>
          <p:cNvPr id="4" name="Slide Number Placeholder 3">
            <a:extLst>
              <a:ext uri="{FF2B5EF4-FFF2-40B4-BE49-F238E27FC236}">
                <a16:creationId xmlns:a16="http://schemas.microsoft.com/office/drawing/2014/main" id="{4749C7E4-392A-33BB-B278-DC5CB0FDB9D6}"/>
              </a:ext>
            </a:extLst>
          </p:cNvPr>
          <p:cNvSpPr>
            <a:spLocks noGrp="1"/>
          </p:cNvSpPr>
          <p:nvPr>
            <p:ph type="sldNum" sz="quarter" idx="5"/>
          </p:nvPr>
        </p:nvSpPr>
        <p:spPr/>
        <p:txBody>
          <a:bodyPr/>
          <a:lstStyle/>
          <a:p>
            <a:pPr rtl="0"/>
            <a:fld id="{06521FDE-8B98-8341-81C2-8A3D3E8A17A5}" type="slidenum">
              <a:rPr lang="en-US" smtClean="0"/>
              <a:t>31</a:t>
            </a:fld>
            <a:endParaRPr lang="en-US"/>
          </a:p>
        </p:txBody>
      </p:sp>
    </p:spTree>
    <p:extLst>
      <p:ext uri="{BB962C8B-B14F-4D97-AF65-F5344CB8AC3E}">
        <p14:creationId xmlns:p14="http://schemas.microsoft.com/office/powerpoint/2010/main" val="24867018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 </a:t>
            </a:r>
            <a:r>
              <a:rPr lang="en-US" err="1"/>
              <a:t>ville</a:t>
            </a:r>
            <a:r>
              <a:rPr lang="en-US"/>
              <a:t> de </a:t>
            </a:r>
            <a:r>
              <a:rPr lang="en-US" err="1"/>
              <a:t>perth</a:t>
            </a:r>
            <a:r>
              <a:rPr lang="en-US"/>
              <a:t> </a:t>
            </a:r>
            <a:r>
              <a:rPr lang="en-US" err="1"/>
              <a:t>en</a:t>
            </a:r>
            <a:r>
              <a:rPr lang="en-US"/>
              <a:t> </a:t>
            </a:r>
            <a:r>
              <a:rPr lang="en-US" err="1"/>
              <a:t>australie</a:t>
            </a:r>
            <a:r>
              <a:rPr lang="en-US"/>
              <a:t> qui </a:t>
            </a:r>
            <a:r>
              <a:rPr lang="en-US" err="1"/>
              <a:t>expérimente</a:t>
            </a:r>
            <a:r>
              <a:rPr lang="en-US"/>
              <a:t> des </a:t>
            </a:r>
            <a:r>
              <a:rPr lang="en-US" err="1"/>
              <a:t>modèle</a:t>
            </a:r>
            <a:r>
              <a:rPr lang="en-US"/>
              <a:t> </a:t>
            </a:r>
            <a:r>
              <a:rPr lang="en-US" err="1"/>
              <a:t>urbain</a:t>
            </a:r>
            <a:r>
              <a:rPr lang="en-US"/>
              <a:t> durable et </a:t>
            </a:r>
            <a:r>
              <a:rPr lang="en-US" err="1"/>
              <a:t>ce</a:t>
            </a:r>
            <a:r>
              <a:rPr lang="en-US"/>
              <a:t> </a:t>
            </a:r>
            <a:r>
              <a:rPr lang="en-US" err="1"/>
              <a:t>en</a:t>
            </a:r>
            <a:r>
              <a:rPr lang="en-US"/>
              <a:t> </a:t>
            </a:r>
            <a:r>
              <a:rPr lang="en-US" err="1"/>
              <a:t>essayant</a:t>
            </a:r>
            <a:r>
              <a:rPr lang="en-US"/>
              <a:t> de </a:t>
            </a:r>
            <a:r>
              <a:rPr lang="en-US" err="1"/>
              <a:t>concevoir</a:t>
            </a:r>
            <a:r>
              <a:rPr lang="en-US"/>
              <a:t> des quartiers à </a:t>
            </a:r>
            <a:r>
              <a:rPr lang="en-US" err="1"/>
              <a:t>énergie</a:t>
            </a:r>
            <a:r>
              <a:rPr lang="en-US"/>
              <a:t> positive de sources </a:t>
            </a:r>
            <a:r>
              <a:rPr lang="en-US" err="1"/>
              <a:t>renouvelables</a:t>
            </a:r>
            <a:endParaRPr lang="en-US"/>
          </a:p>
          <a:p>
            <a:r>
              <a:rPr lang="en-US"/>
              <a:t>Mise </a:t>
            </a:r>
            <a:r>
              <a:rPr lang="en-US" err="1"/>
              <a:t>en</a:t>
            </a:r>
            <a:r>
              <a:rPr lang="en-US"/>
              <a:t> place d'un tramway </a:t>
            </a:r>
            <a:r>
              <a:rPr lang="en-US" err="1"/>
              <a:t>autonome</a:t>
            </a:r>
            <a:endParaRPr lang="en-US"/>
          </a:p>
          <a:p>
            <a:r>
              <a:rPr lang="en-US" err="1"/>
              <a:t>en</a:t>
            </a:r>
            <a:r>
              <a:rPr lang="en-US"/>
              <a:t> </a:t>
            </a:r>
            <a:r>
              <a:rPr lang="en-US" err="1"/>
              <a:t>utilisant</a:t>
            </a:r>
            <a:r>
              <a:rPr lang="en-US"/>
              <a:t> la blockchain pour le partage </a:t>
            </a:r>
            <a:r>
              <a:rPr lang="en-US" err="1"/>
              <a:t>d’énergie</a:t>
            </a:r>
            <a:r>
              <a:rPr lang="en-US"/>
              <a:t> entre </a:t>
            </a:r>
            <a:r>
              <a:rPr lang="en-US" err="1"/>
              <a:t>voisins</a:t>
            </a:r>
            <a:r>
              <a:rPr lang="en-US"/>
              <a:t> et un </a:t>
            </a:r>
            <a:r>
              <a:rPr lang="en-US" err="1"/>
              <a:t>suivi</a:t>
            </a:r>
            <a:r>
              <a:rPr lang="en-US"/>
              <a:t> </a:t>
            </a:r>
            <a:r>
              <a:rPr lang="en-US" err="1"/>
              <a:t>en</a:t>
            </a:r>
            <a:r>
              <a:rPr lang="en-US"/>
              <a:t> temps </a:t>
            </a:r>
            <a:r>
              <a:rPr lang="en-US" err="1"/>
              <a:t>réel</a:t>
            </a:r>
            <a:r>
              <a:rPr lang="en-US"/>
              <a:t> pour </a:t>
            </a:r>
            <a:r>
              <a:rPr lang="en-US" err="1"/>
              <a:t>optimiser</a:t>
            </a:r>
            <a:r>
              <a:rPr lang="en-US"/>
              <a:t> la gestion de </a:t>
            </a:r>
            <a:r>
              <a:rPr lang="en-US" err="1"/>
              <a:t>l’eau</a:t>
            </a:r>
            <a:r>
              <a:rPr lang="en-US"/>
              <a:t> et de </a:t>
            </a:r>
            <a:r>
              <a:rPr lang="en-US" err="1"/>
              <a:t>l’électricité</a:t>
            </a:r>
            <a:r>
              <a:rPr lang="en-US"/>
              <a:t>.</a:t>
            </a:r>
            <a:endParaRPr lang="fr-FR"/>
          </a:p>
          <a:p>
            <a:r>
              <a:rPr lang="en-US">
                <a:latin typeface="Calibri"/>
                <a:ea typeface="Calibri"/>
                <a:cs typeface="Calibri"/>
              </a:rPr>
              <a:t>Des tariffs pour </a:t>
            </a:r>
            <a:r>
              <a:rPr lang="en-US" err="1">
                <a:latin typeface="Calibri"/>
                <a:ea typeface="Calibri"/>
                <a:cs typeface="Calibri"/>
              </a:rPr>
              <a:t>l’électricité</a:t>
            </a:r>
            <a:r>
              <a:rPr lang="en-US">
                <a:latin typeface="Calibri"/>
                <a:ea typeface="Calibri"/>
                <a:cs typeface="Calibri"/>
              </a:rPr>
              <a:t> et </a:t>
            </a:r>
            <a:r>
              <a:rPr lang="en-US" err="1">
                <a:latin typeface="Calibri"/>
                <a:ea typeface="Calibri"/>
                <a:cs typeface="Calibri"/>
              </a:rPr>
              <a:t>l’eau</a:t>
            </a:r>
            <a:r>
              <a:rPr lang="en-US">
                <a:latin typeface="Calibri"/>
                <a:ea typeface="Calibri"/>
                <a:cs typeface="Calibri"/>
              </a:rPr>
              <a:t> </a:t>
            </a:r>
            <a:r>
              <a:rPr lang="en-US" err="1">
                <a:latin typeface="Calibri"/>
                <a:ea typeface="Calibri"/>
                <a:cs typeface="Calibri"/>
              </a:rPr>
              <a:t>seront</a:t>
            </a:r>
            <a:r>
              <a:rPr lang="en-US">
                <a:latin typeface="Calibri"/>
                <a:ea typeface="Calibri"/>
                <a:cs typeface="Calibri"/>
              </a:rPr>
              <a:t> propose, </a:t>
            </a:r>
          </a:p>
        </p:txBody>
      </p:sp>
      <p:sp>
        <p:nvSpPr>
          <p:cNvPr id="4" name="Slide Number Placeholder 3"/>
          <p:cNvSpPr>
            <a:spLocks noGrp="1"/>
          </p:cNvSpPr>
          <p:nvPr>
            <p:ph type="sldNum" sz="quarter" idx="5"/>
          </p:nvPr>
        </p:nvSpPr>
        <p:spPr/>
        <p:txBody>
          <a:bodyPr/>
          <a:lstStyle/>
          <a:p>
            <a:pPr rtl="0"/>
            <a:fld id="{06521FDE-8B98-8341-81C2-8A3D3E8A17A5}" type="slidenum">
              <a:rPr lang="en-US" smtClean="0"/>
              <a:t>32</a:t>
            </a:fld>
            <a:endParaRPr lang="en-US"/>
          </a:p>
        </p:txBody>
      </p:sp>
    </p:spTree>
    <p:extLst>
      <p:ext uri="{BB962C8B-B14F-4D97-AF65-F5344CB8AC3E}">
        <p14:creationId xmlns:p14="http://schemas.microsoft.com/office/powerpoint/2010/main" val="140650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t>Les </a:t>
            </a:r>
            <a:r>
              <a:rPr lang="en-US" err="1"/>
              <a:t>métropoles</a:t>
            </a:r>
            <a:r>
              <a:rPr lang="en-US"/>
              <a:t>, </a:t>
            </a:r>
            <a:r>
              <a:rPr lang="en-US" err="1"/>
              <a:t>aujourd’hui</a:t>
            </a:r>
            <a:r>
              <a:rPr lang="en-US"/>
              <a:t>, </a:t>
            </a:r>
            <a:r>
              <a:rPr lang="en-US" err="1"/>
              <a:t>sont</a:t>
            </a:r>
            <a:r>
              <a:rPr lang="en-US"/>
              <a:t> </a:t>
            </a:r>
            <a:r>
              <a:rPr lang="en-US" err="1"/>
              <a:t>devenues</a:t>
            </a:r>
            <a:r>
              <a:rPr lang="en-US"/>
              <a:t> de </a:t>
            </a:r>
            <a:r>
              <a:rPr lang="en-US" err="1"/>
              <a:t>véritables</a:t>
            </a:r>
            <a:r>
              <a:rPr lang="en-US"/>
              <a:t> </a:t>
            </a:r>
            <a:r>
              <a:rPr lang="en-US" err="1"/>
              <a:t>moteurs</a:t>
            </a:r>
            <a:r>
              <a:rPr lang="en-US"/>
              <a:t> de la transformation </a:t>
            </a:r>
            <a:r>
              <a:rPr lang="en-US" err="1"/>
              <a:t>mondiale</a:t>
            </a:r>
            <a:r>
              <a:rPr lang="en-US"/>
              <a:t>. Elles </a:t>
            </a:r>
            <a:r>
              <a:rPr lang="en-US" err="1"/>
              <a:t>concentrent</a:t>
            </a:r>
            <a:r>
              <a:rPr lang="en-US"/>
              <a:t> les </a:t>
            </a:r>
            <a:r>
              <a:rPr lang="en-US" err="1"/>
              <a:t>fonctions</a:t>
            </a:r>
            <a:r>
              <a:rPr lang="en-US"/>
              <a:t> </a:t>
            </a:r>
            <a:r>
              <a:rPr lang="en-US" err="1"/>
              <a:t>économiques</a:t>
            </a:r>
            <a:r>
              <a:rPr lang="en-US"/>
              <a:t>, politiques, </a:t>
            </a:r>
            <a:r>
              <a:rPr lang="en-US" err="1"/>
              <a:t>culturelles</a:t>
            </a:r>
            <a:r>
              <a:rPr lang="en-US"/>
              <a:t> et </a:t>
            </a:r>
            <a:r>
              <a:rPr lang="en-US" err="1"/>
              <a:t>logistiques</a:t>
            </a:r>
            <a:r>
              <a:rPr lang="en-US"/>
              <a:t> à </a:t>
            </a:r>
            <a:r>
              <a:rPr lang="en-US" err="1"/>
              <a:t>une</a:t>
            </a:r>
            <a:r>
              <a:rPr lang="en-US"/>
              <a:t> </a:t>
            </a:r>
            <a:r>
              <a:rPr lang="en-US" err="1"/>
              <a:t>échelle</a:t>
            </a:r>
            <a:r>
              <a:rPr lang="en-US"/>
              <a:t> </a:t>
            </a:r>
            <a:r>
              <a:rPr lang="en-US" err="1"/>
              <a:t>planétaire</a:t>
            </a:r>
            <a:r>
              <a:rPr lang="en-US"/>
              <a:t>. </a:t>
            </a:r>
            <a:r>
              <a:rPr lang="en-US" err="1"/>
              <a:t>C’est</a:t>
            </a:r>
            <a:r>
              <a:rPr lang="en-US"/>
              <a:t> dans </a:t>
            </a:r>
            <a:r>
              <a:rPr lang="en-US" err="1"/>
              <a:t>ces</a:t>
            </a:r>
            <a:r>
              <a:rPr lang="en-US"/>
              <a:t> </a:t>
            </a:r>
            <a:r>
              <a:rPr lang="en-US" err="1"/>
              <a:t>espaces</a:t>
            </a:r>
            <a:r>
              <a:rPr lang="en-US"/>
              <a:t> que se </a:t>
            </a:r>
            <a:r>
              <a:rPr lang="en-US" err="1"/>
              <a:t>prennent</a:t>
            </a:r>
            <a:r>
              <a:rPr lang="en-US"/>
              <a:t> les </a:t>
            </a:r>
            <a:r>
              <a:rPr lang="en-US" err="1"/>
              <a:t>grandes</a:t>
            </a:r>
            <a:r>
              <a:rPr lang="en-US"/>
              <a:t> </a:t>
            </a:r>
            <a:r>
              <a:rPr lang="en-US" err="1"/>
              <a:t>décisions</a:t>
            </a:r>
            <a:r>
              <a:rPr lang="en-US"/>
              <a:t>, que se </a:t>
            </a:r>
            <a:r>
              <a:rPr lang="en-US" err="1"/>
              <a:t>créent</a:t>
            </a:r>
            <a:r>
              <a:rPr lang="en-US"/>
              <a:t> les innovations, et que se </a:t>
            </a:r>
            <a:r>
              <a:rPr lang="en-US" err="1"/>
              <a:t>dessinent</a:t>
            </a:r>
            <a:r>
              <a:rPr lang="en-US"/>
              <a:t> </a:t>
            </a:r>
            <a:r>
              <a:rPr lang="en-US" err="1"/>
              <a:t>nos</a:t>
            </a:r>
            <a:r>
              <a:rPr lang="en-US"/>
              <a:t> modes de vie </a:t>
            </a:r>
            <a:r>
              <a:rPr lang="en-US" err="1"/>
              <a:t>futurs</a:t>
            </a:r>
            <a:r>
              <a:rPr lang="en-US"/>
              <a:t>.</a:t>
            </a:r>
            <a:endParaRPr lang="fr-FR"/>
          </a:p>
        </p:txBody>
      </p:sp>
      <p:sp>
        <p:nvSpPr>
          <p:cNvPr id="4" name="Espace réservé du numéro de diapositive 3"/>
          <p:cNvSpPr>
            <a:spLocks noGrp="1"/>
          </p:cNvSpPr>
          <p:nvPr>
            <p:ph type="sldNum" sz="quarter" idx="5"/>
          </p:nvPr>
        </p:nvSpPr>
        <p:spPr/>
        <p:txBody>
          <a:bodyPr/>
          <a:lstStyle/>
          <a:p>
            <a:pPr rtl="0"/>
            <a:fld id="{06521FDE-8B98-8341-81C2-8A3D3E8A17A5}" type="slidenum">
              <a:rPr lang="en-US" smtClean="0"/>
              <a:t>4</a:t>
            </a:fld>
            <a:endParaRPr lang="en-US"/>
          </a:p>
        </p:txBody>
      </p:sp>
    </p:spTree>
    <p:extLst>
      <p:ext uri="{BB962C8B-B14F-4D97-AF65-F5344CB8AC3E}">
        <p14:creationId xmlns:p14="http://schemas.microsoft.com/office/powerpoint/2010/main" val="36604773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 </a:t>
            </a:r>
            <a:r>
              <a:rPr lang="en-US" err="1"/>
              <a:t>ville</a:t>
            </a:r>
            <a:r>
              <a:rPr lang="en-US"/>
              <a:t> de </a:t>
            </a:r>
            <a:r>
              <a:rPr lang="en-US" err="1"/>
              <a:t>perth</a:t>
            </a:r>
            <a:r>
              <a:rPr lang="en-US"/>
              <a:t> </a:t>
            </a:r>
            <a:r>
              <a:rPr lang="en-US" err="1"/>
              <a:t>en</a:t>
            </a:r>
            <a:r>
              <a:rPr lang="en-US"/>
              <a:t> </a:t>
            </a:r>
            <a:r>
              <a:rPr lang="en-US" err="1"/>
              <a:t>australie</a:t>
            </a:r>
            <a:r>
              <a:rPr lang="en-US"/>
              <a:t> qui </a:t>
            </a:r>
            <a:r>
              <a:rPr lang="en-US" err="1"/>
              <a:t>expérimente</a:t>
            </a:r>
            <a:r>
              <a:rPr lang="en-US"/>
              <a:t> des </a:t>
            </a:r>
            <a:r>
              <a:rPr lang="en-US" err="1"/>
              <a:t>modèle</a:t>
            </a:r>
            <a:r>
              <a:rPr lang="en-US"/>
              <a:t> </a:t>
            </a:r>
            <a:r>
              <a:rPr lang="en-US" err="1"/>
              <a:t>urbain</a:t>
            </a:r>
            <a:r>
              <a:rPr lang="en-US"/>
              <a:t> durable et </a:t>
            </a:r>
            <a:r>
              <a:rPr lang="en-US" err="1"/>
              <a:t>ce</a:t>
            </a:r>
            <a:r>
              <a:rPr lang="en-US"/>
              <a:t> </a:t>
            </a:r>
            <a:r>
              <a:rPr lang="en-US" err="1"/>
              <a:t>en</a:t>
            </a:r>
            <a:r>
              <a:rPr lang="en-US"/>
              <a:t> </a:t>
            </a:r>
            <a:r>
              <a:rPr lang="en-US" err="1"/>
              <a:t>essayant</a:t>
            </a:r>
            <a:r>
              <a:rPr lang="en-US"/>
              <a:t> de </a:t>
            </a:r>
            <a:r>
              <a:rPr lang="en-US" err="1"/>
              <a:t>concevoir</a:t>
            </a:r>
            <a:r>
              <a:rPr lang="en-US"/>
              <a:t> des quartiers à </a:t>
            </a:r>
            <a:r>
              <a:rPr lang="en-US" err="1"/>
              <a:t>énergie</a:t>
            </a:r>
            <a:r>
              <a:rPr lang="en-US"/>
              <a:t> positive de sources </a:t>
            </a:r>
            <a:r>
              <a:rPr lang="en-US" err="1"/>
              <a:t>renouvelables</a:t>
            </a:r>
            <a:endParaRPr lang="en-US"/>
          </a:p>
          <a:p>
            <a:r>
              <a:rPr lang="en-US"/>
              <a:t>Mise </a:t>
            </a:r>
            <a:r>
              <a:rPr lang="en-US" err="1"/>
              <a:t>en</a:t>
            </a:r>
            <a:r>
              <a:rPr lang="en-US"/>
              <a:t> place d'un tramway </a:t>
            </a:r>
            <a:r>
              <a:rPr lang="en-US" err="1"/>
              <a:t>autonome</a:t>
            </a:r>
            <a:endParaRPr lang="en-US"/>
          </a:p>
          <a:p>
            <a:r>
              <a:rPr lang="en-US" err="1"/>
              <a:t>en</a:t>
            </a:r>
            <a:r>
              <a:rPr lang="en-US"/>
              <a:t> </a:t>
            </a:r>
            <a:r>
              <a:rPr lang="en-US" err="1"/>
              <a:t>utilisant</a:t>
            </a:r>
            <a:r>
              <a:rPr lang="en-US"/>
              <a:t> la blockchain pour le partage </a:t>
            </a:r>
            <a:r>
              <a:rPr lang="en-US" err="1"/>
              <a:t>d’énergie</a:t>
            </a:r>
            <a:r>
              <a:rPr lang="en-US"/>
              <a:t> entre </a:t>
            </a:r>
            <a:r>
              <a:rPr lang="en-US" err="1"/>
              <a:t>voisins</a:t>
            </a:r>
            <a:r>
              <a:rPr lang="en-US"/>
              <a:t> et un </a:t>
            </a:r>
            <a:r>
              <a:rPr lang="en-US" err="1"/>
              <a:t>suivi</a:t>
            </a:r>
            <a:r>
              <a:rPr lang="en-US"/>
              <a:t> </a:t>
            </a:r>
            <a:r>
              <a:rPr lang="en-US" err="1"/>
              <a:t>en</a:t>
            </a:r>
            <a:r>
              <a:rPr lang="en-US"/>
              <a:t> temps </a:t>
            </a:r>
            <a:r>
              <a:rPr lang="en-US" err="1"/>
              <a:t>réel</a:t>
            </a:r>
            <a:r>
              <a:rPr lang="en-US"/>
              <a:t> pour </a:t>
            </a:r>
            <a:r>
              <a:rPr lang="en-US" err="1"/>
              <a:t>optimiser</a:t>
            </a:r>
            <a:r>
              <a:rPr lang="en-US"/>
              <a:t> la gestion de </a:t>
            </a:r>
            <a:r>
              <a:rPr lang="en-US" err="1"/>
              <a:t>l’eau</a:t>
            </a:r>
            <a:r>
              <a:rPr lang="en-US"/>
              <a:t> et de </a:t>
            </a:r>
            <a:r>
              <a:rPr lang="en-US" err="1"/>
              <a:t>l’électricité</a:t>
            </a:r>
            <a:r>
              <a:rPr lang="en-US"/>
              <a:t>.</a:t>
            </a:r>
            <a:endParaRPr lang="fr-FR"/>
          </a:p>
          <a:p>
            <a:r>
              <a:rPr lang="en-US">
                <a:latin typeface="Calibri"/>
                <a:ea typeface="Calibri"/>
                <a:cs typeface="Calibri"/>
              </a:rPr>
              <a:t>Des tariffs pour </a:t>
            </a:r>
            <a:r>
              <a:rPr lang="en-US" err="1">
                <a:latin typeface="Calibri"/>
                <a:ea typeface="Calibri"/>
                <a:cs typeface="Calibri"/>
              </a:rPr>
              <a:t>l’électricité</a:t>
            </a:r>
            <a:r>
              <a:rPr lang="en-US">
                <a:latin typeface="Calibri"/>
                <a:ea typeface="Calibri"/>
                <a:cs typeface="Calibri"/>
              </a:rPr>
              <a:t> et </a:t>
            </a:r>
            <a:r>
              <a:rPr lang="en-US" err="1">
                <a:latin typeface="Calibri"/>
                <a:ea typeface="Calibri"/>
                <a:cs typeface="Calibri"/>
              </a:rPr>
              <a:t>l’eau</a:t>
            </a:r>
            <a:r>
              <a:rPr lang="en-US">
                <a:latin typeface="Calibri"/>
                <a:ea typeface="Calibri"/>
                <a:cs typeface="Calibri"/>
              </a:rPr>
              <a:t> </a:t>
            </a:r>
            <a:r>
              <a:rPr lang="en-US" err="1">
                <a:latin typeface="Calibri"/>
                <a:ea typeface="Calibri"/>
                <a:cs typeface="Calibri"/>
              </a:rPr>
              <a:t>seront</a:t>
            </a:r>
            <a:r>
              <a:rPr lang="en-US">
                <a:latin typeface="Calibri"/>
                <a:ea typeface="Calibri"/>
                <a:cs typeface="Calibri"/>
              </a:rPr>
              <a:t> propose, </a:t>
            </a:r>
          </a:p>
        </p:txBody>
      </p:sp>
      <p:sp>
        <p:nvSpPr>
          <p:cNvPr id="4" name="Slide Number Placeholder 3"/>
          <p:cNvSpPr>
            <a:spLocks noGrp="1"/>
          </p:cNvSpPr>
          <p:nvPr>
            <p:ph type="sldNum" sz="quarter" idx="5"/>
          </p:nvPr>
        </p:nvSpPr>
        <p:spPr/>
        <p:txBody>
          <a:bodyPr/>
          <a:lstStyle/>
          <a:p>
            <a:pPr rtl="0"/>
            <a:fld id="{06521FDE-8B98-8341-81C2-8A3D3E8A17A5}" type="slidenum">
              <a:rPr lang="en-US" smtClean="0"/>
              <a:t>33</a:t>
            </a:fld>
            <a:endParaRPr lang="en-US"/>
          </a:p>
        </p:txBody>
      </p:sp>
    </p:spTree>
    <p:extLst>
      <p:ext uri="{BB962C8B-B14F-4D97-AF65-F5344CB8AC3E}">
        <p14:creationId xmlns:p14="http://schemas.microsoft.com/office/powerpoint/2010/main" val="30139446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comment les métropoles, dans un monde globalisé, deviennent des </a:t>
            </a:r>
            <a:r>
              <a:rPr lang="fr-FR" b="1"/>
              <a:t>acteurs majeurs du changement</a:t>
            </a:r>
            <a:r>
              <a:rPr lang="fr-FR"/>
              <a:t>, mais aussi des espaces de tension ?</a:t>
            </a:r>
            <a:br>
              <a:rPr lang="fr-FR"/>
            </a:br>
            <a:r>
              <a:rPr lang="fr-FR"/>
              <a:t>Avec le métropolisation, les grandes villes concentrent richesses, innovation, population… mais aussi les conflits d’intérêt entre acteurs privés, publics et citoyens.</a:t>
            </a:r>
            <a:br>
              <a:rPr lang="fr-FR"/>
            </a:br>
            <a:r>
              <a:rPr lang="fr-FR"/>
              <a:t>On assiste à une </a:t>
            </a:r>
            <a:r>
              <a:rPr lang="fr-FR" b="1"/>
              <a:t>privatisation croissante</a:t>
            </a:r>
            <a:r>
              <a:rPr lang="fr-FR"/>
              <a:t> de la gestion urbaine (logement, données, services), souvent dictée par des logiques financières mondialisées, parfois déconnectées des besoins locaux.</a:t>
            </a:r>
            <a:br>
              <a:rPr lang="fr-FR"/>
            </a:br>
            <a:r>
              <a:rPr lang="fr-FR"/>
              <a:t>Face à cela, les villes </a:t>
            </a:r>
            <a:r>
              <a:rPr lang="fr-FR" b="1"/>
              <a:t>s’organisent en réseaux</a:t>
            </a:r>
            <a:r>
              <a:rPr lang="fr-FR"/>
              <a:t>, partagent des bonnes pratiques et pèsent dans les débats mondiaux, comme on l’a vu avec les engagements climatiques post-Accord de Paris.</a:t>
            </a:r>
            <a:br>
              <a:rPr lang="fr-FR"/>
            </a:br>
            <a:r>
              <a:rPr lang="fr-FR"/>
              <a:t>Cette montée en puissance s’accompagne aussi d’</a:t>
            </a:r>
            <a:r>
              <a:rPr lang="fr-FR" b="1"/>
              <a:t>innovations démocratiques</a:t>
            </a:r>
            <a:r>
              <a:rPr lang="fr-FR"/>
              <a:t> : </a:t>
            </a:r>
            <a:r>
              <a:rPr lang="fr-FR" err="1"/>
              <a:t>civic</a:t>
            </a:r>
            <a:r>
              <a:rPr lang="fr-FR"/>
              <a:t> tech, participation citoyenne, mouvements comme le “new </a:t>
            </a:r>
            <a:r>
              <a:rPr lang="fr-FR" err="1"/>
              <a:t>municipalism</a:t>
            </a:r>
            <a:r>
              <a:rPr lang="fr-FR"/>
              <a:t>” en Espagne…</a:t>
            </a:r>
            <a:br>
              <a:rPr lang="fr-FR"/>
            </a:br>
            <a:r>
              <a:rPr lang="fr-FR"/>
              <a:t>Enfin, les villes doivent maintenant trouver un </a:t>
            </a:r>
            <a:r>
              <a:rPr lang="fr-FR" b="1"/>
              <a:t>nouvel équilibre</a:t>
            </a:r>
            <a:r>
              <a:rPr lang="fr-FR"/>
              <a:t> : elles doivent coopérer avec les territoires périphériques, devenir plus </a:t>
            </a:r>
            <a:r>
              <a:rPr lang="fr-FR" b="1"/>
              <a:t>résilientes</a:t>
            </a:r>
            <a:r>
              <a:rPr lang="fr-FR"/>
              <a:t>, et repenser leur autonomie dans un monde où les frontières se reforment et où les crises se multiplient.</a:t>
            </a:r>
          </a:p>
        </p:txBody>
      </p:sp>
      <p:sp>
        <p:nvSpPr>
          <p:cNvPr id="4" name="Espace réservé du numéro de diapositive 3"/>
          <p:cNvSpPr>
            <a:spLocks noGrp="1"/>
          </p:cNvSpPr>
          <p:nvPr>
            <p:ph type="sldNum" sz="quarter" idx="5"/>
          </p:nvPr>
        </p:nvSpPr>
        <p:spPr/>
        <p:txBody>
          <a:bodyPr/>
          <a:lstStyle/>
          <a:p>
            <a:pPr rtl="0"/>
            <a:fld id="{06521FDE-8B98-8341-81C2-8A3D3E8A17A5}" type="slidenum">
              <a:rPr lang="en-US" smtClean="0"/>
              <a:t>35</a:t>
            </a:fld>
            <a:endParaRPr lang="en-US"/>
          </a:p>
        </p:txBody>
      </p:sp>
    </p:spTree>
    <p:extLst>
      <p:ext uri="{BB962C8B-B14F-4D97-AF65-F5344CB8AC3E}">
        <p14:creationId xmlns:p14="http://schemas.microsoft.com/office/powerpoint/2010/main" val="40065387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t>Pour </a:t>
            </a:r>
            <a:r>
              <a:rPr lang="en-US" err="1"/>
              <a:t>conclure</a:t>
            </a:r>
            <a:r>
              <a:rPr lang="en-US"/>
              <a:t>, les villes </a:t>
            </a:r>
            <a:r>
              <a:rPr lang="en-US" err="1"/>
              <a:t>jouent</a:t>
            </a:r>
            <a:r>
              <a:rPr lang="en-US"/>
              <a:t> un </a:t>
            </a:r>
            <a:r>
              <a:rPr lang="en-US" err="1"/>
              <a:t>rôle</a:t>
            </a:r>
            <a:r>
              <a:rPr lang="en-US"/>
              <a:t> central dans les transformations </a:t>
            </a:r>
            <a:r>
              <a:rPr lang="en-US" err="1"/>
              <a:t>globales</a:t>
            </a:r>
            <a:r>
              <a:rPr lang="en-US"/>
              <a:t> </a:t>
            </a:r>
            <a:r>
              <a:rPr lang="en-US" err="1"/>
              <a:t>contemporaines</a:t>
            </a:r>
            <a:r>
              <a:rPr lang="en-US"/>
              <a:t>. </a:t>
            </a:r>
            <a:r>
              <a:rPr lang="en-US" err="1"/>
              <a:t>Leur</a:t>
            </a:r>
            <a:r>
              <a:rPr lang="en-US"/>
              <a:t> </a:t>
            </a:r>
            <a:r>
              <a:rPr lang="en-US" b="1"/>
              <a:t>taille</a:t>
            </a:r>
            <a:r>
              <a:rPr lang="en-US"/>
              <a:t>, </a:t>
            </a:r>
            <a:r>
              <a:rPr lang="en-US" err="1"/>
              <a:t>leurs</a:t>
            </a:r>
            <a:r>
              <a:rPr lang="en-US"/>
              <a:t> </a:t>
            </a:r>
            <a:r>
              <a:rPr lang="en-US" b="1" err="1"/>
              <a:t>activités</a:t>
            </a:r>
            <a:r>
              <a:rPr lang="en-US" b="1"/>
              <a:t> </a:t>
            </a:r>
            <a:r>
              <a:rPr lang="en-US" b="1" err="1"/>
              <a:t>économiques</a:t>
            </a:r>
            <a:r>
              <a:rPr lang="en-US"/>
              <a:t>, </a:t>
            </a:r>
            <a:r>
              <a:rPr lang="en-US" err="1"/>
              <a:t>ainsi</a:t>
            </a:r>
            <a:r>
              <a:rPr lang="en-US"/>
              <a:t> que </a:t>
            </a:r>
            <a:r>
              <a:rPr lang="en-US" err="1"/>
              <a:t>leurs</a:t>
            </a:r>
            <a:r>
              <a:rPr lang="en-US"/>
              <a:t> </a:t>
            </a:r>
            <a:r>
              <a:rPr lang="en-US" b="1" err="1"/>
              <a:t>fonctions</a:t>
            </a:r>
            <a:r>
              <a:rPr lang="en-US" b="1"/>
              <a:t> multiples</a:t>
            </a:r>
            <a:r>
              <a:rPr lang="en-US"/>
              <a:t> </a:t>
            </a:r>
            <a:r>
              <a:rPr lang="en-US" err="1"/>
              <a:t>en</a:t>
            </a:r>
            <a:r>
              <a:rPr lang="en-US"/>
              <a:t> font des </a:t>
            </a:r>
            <a:r>
              <a:rPr lang="en-US" err="1"/>
              <a:t>moteurs</a:t>
            </a:r>
            <a:r>
              <a:rPr lang="en-US"/>
              <a:t> </a:t>
            </a:r>
            <a:r>
              <a:rPr lang="en-US" err="1"/>
              <a:t>essentiels</a:t>
            </a:r>
            <a:r>
              <a:rPr lang="en-US"/>
              <a:t> de la </a:t>
            </a:r>
            <a:r>
              <a:rPr lang="en-US" err="1"/>
              <a:t>croissance</a:t>
            </a:r>
            <a:r>
              <a:rPr lang="en-US"/>
              <a:t> et de </a:t>
            </a:r>
            <a:r>
              <a:rPr lang="en-US" err="1"/>
              <a:t>l’innovation</a:t>
            </a:r>
            <a:r>
              <a:rPr lang="en-US"/>
              <a:t>.</a:t>
            </a:r>
            <a:endParaRPr lang="fr-FR"/>
          </a:p>
          <a:p>
            <a:r>
              <a:rPr lang="en-US"/>
              <a:t>Mais face aux </a:t>
            </a:r>
            <a:r>
              <a:rPr lang="en-US" err="1"/>
              <a:t>défis</a:t>
            </a:r>
            <a:r>
              <a:rPr lang="en-US"/>
              <a:t> du </a:t>
            </a:r>
            <a:r>
              <a:rPr lang="en-US" err="1"/>
              <a:t>XXIe</a:t>
            </a:r>
            <a:r>
              <a:rPr lang="en-US"/>
              <a:t> siècle — </a:t>
            </a:r>
            <a:r>
              <a:rPr lang="en-US" err="1"/>
              <a:t>qu’ils</a:t>
            </a:r>
            <a:r>
              <a:rPr lang="en-US"/>
              <a:t> </a:t>
            </a:r>
            <a:r>
              <a:rPr lang="en-US" err="1"/>
              <a:t>soient</a:t>
            </a:r>
            <a:r>
              <a:rPr lang="en-US"/>
              <a:t> </a:t>
            </a:r>
            <a:r>
              <a:rPr lang="en-US" err="1"/>
              <a:t>sociaux</a:t>
            </a:r>
            <a:r>
              <a:rPr lang="en-US"/>
              <a:t>, </a:t>
            </a:r>
            <a:r>
              <a:rPr lang="en-US" err="1"/>
              <a:t>environnementaux</a:t>
            </a:r>
            <a:r>
              <a:rPr lang="en-US"/>
              <a:t> </a:t>
            </a:r>
            <a:r>
              <a:rPr lang="en-US" err="1"/>
              <a:t>ou</a:t>
            </a:r>
            <a:r>
              <a:rPr lang="en-US"/>
              <a:t> </a:t>
            </a:r>
            <a:r>
              <a:rPr lang="en-US" err="1"/>
              <a:t>économiques</a:t>
            </a:r>
            <a:r>
              <a:rPr lang="en-US"/>
              <a:t> — il </a:t>
            </a:r>
            <a:r>
              <a:rPr lang="en-US" err="1"/>
              <a:t>devient</a:t>
            </a:r>
            <a:r>
              <a:rPr lang="en-US"/>
              <a:t> urgent de </a:t>
            </a:r>
            <a:r>
              <a:rPr lang="en-US" err="1"/>
              <a:t>penser</a:t>
            </a:r>
            <a:r>
              <a:rPr lang="en-US"/>
              <a:t> des solutions </a:t>
            </a:r>
            <a:r>
              <a:rPr lang="en-US" err="1"/>
              <a:t>concrètes</a:t>
            </a:r>
            <a:r>
              <a:rPr lang="en-US"/>
              <a:t> et </a:t>
            </a:r>
            <a:r>
              <a:rPr lang="en-US" err="1"/>
              <a:t>intégrées</a:t>
            </a:r>
            <a:r>
              <a:rPr lang="en-US"/>
              <a:t>.</a:t>
            </a:r>
            <a:br>
              <a:rPr lang="en-US">
                <a:cs typeface="+mn-lt"/>
              </a:rPr>
            </a:br>
            <a:r>
              <a:rPr lang="en-US"/>
              <a:t> Cela passe </a:t>
            </a:r>
            <a:r>
              <a:rPr lang="en-US" err="1"/>
              <a:t>notamment</a:t>
            </a:r>
            <a:r>
              <a:rPr lang="en-US"/>
              <a:t> par </a:t>
            </a:r>
            <a:r>
              <a:rPr lang="en-US" err="1"/>
              <a:t>une</a:t>
            </a:r>
            <a:r>
              <a:rPr lang="en-US"/>
              <a:t> </a:t>
            </a:r>
            <a:r>
              <a:rPr lang="en-US" b="1"/>
              <a:t>vision </a:t>
            </a:r>
            <a:r>
              <a:rPr lang="en-US" b="1" err="1"/>
              <a:t>combinée</a:t>
            </a:r>
            <a:r>
              <a:rPr lang="en-US" b="1"/>
              <a:t> du transport et de </a:t>
            </a:r>
            <a:r>
              <a:rPr lang="en-US" b="1" err="1"/>
              <a:t>l’urbanisme</a:t>
            </a:r>
            <a:r>
              <a:rPr lang="en-US"/>
              <a:t>, pour que </a:t>
            </a:r>
            <a:r>
              <a:rPr lang="en-US" err="1"/>
              <a:t>mobilité</a:t>
            </a:r>
            <a:r>
              <a:rPr lang="en-US"/>
              <a:t> et </a:t>
            </a:r>
            <a:r>
              <a:rPr lang="en-US" err="1"/>
              <a:t>aménagement</a:t>
            </a:r>
            <a:r>
              <a:rPr lang="en-US"/>
              <a:t> </a:t>
            </a:r>
            <a:r>
              <a:rPr lang="en-US" err="1"/>
              <a:t>travaillent</a:t>
            </a:r>
            <a:r>
              <a:rPr lang="en-US"/>
              <a:t> </a:t>
            </a:r>
            <a:r>
              <a:rPr lang="en-US" err="1"/>
              <a:t>soient</a:t>
            </a:r>
            <a:r>
              <a:rPr lang="en-US"/>
              <a:t> </a:t>
            </a:r>
            <a:r>
              <a:rPr lang="en-US" err="1"/>
              <a:t>en</a:t>
            </a:r>
            <a:r>
              <a:rPr lang="en-US"/>
              <a:t> phase.</a:t>
            </a:r>
            <a:endParaRPr lang="fr-FR"/>
          </a:p>
          <a:p>
            <a:r>
              <a:rPr lang="en-US"/>
              <a:t>Par </a:t>
            </a:r>
            <a:r>
              <a:rPr lang="en-US" err="1"/>
              <a:t>ailleurs</a:t>
            </a:r>
            <a:r>
              <a:rPr lang="en-US"/>
              <a:t>, la </a:t>
            </a:r>
            <a:r>
              <a:rPr lang="en-US" err="1"/>
              <a:t>gouvernance</a:t>
            </a:r>
            <a:r>
              <a:rPr lang="en-US"/>
              <a:t> doit </a:t>
            </a:r>
            <a:r>
              <a:rPr lang="en-US" err="1"/>
              <a:t>évoluer</a:t>
            </a:r>
            <a:r>
              <a:rPr lang="en-US"/>
              <a:t> </a:t>
            </a:r>
            <a:r>
              <a:rPr lang="en-US" err="1"/>
              <a:t>vers</a:t>
            </a:r>
            <a:r>
              <a:rPr lang="en-US"/>
              <a:t> plus de </a:t>
            </a:r>
            <a:r>
              <a:rPr lang="en-US" b="1"/>
              <a:t>participation </a:t>
            </a:r>
            <a:r>
              <a:rPr lang="en-US" b="1" err="1"/>
              <a:t>citoyenne</a:t>
            </a:r>
            <a:r>
              <a:rPr lang="en-US" b="1"/>
              <a:t> et </a:t>
            </a:r>
            <a:r>
              <a:rPr lang="en-US" b="1" err="1"/>
              <a:t>d’inclusion</a:t>
            </a:r>
            <a:r>
              <a:rPr lang="en-US" b="1"/>
              <a:t> </a:t>
            </a:r>
            <a:r>
              <a:rPr lang="en-US" b="1" err="1"/>
              <a:t>sociale</a:t>
            </a:r>
            <a:r>
              <a:rPr lang="en-US"/>
              <a:t>, </a:t>
            </a:r>
            <a:r>
              <a:rPr lang="en-US" err="1"/>
              <a:t>afin</a:t>
            </a:r>
            <a:r>
              <a:rPr lang="en-US"/>
              <a:t> que les </a:t>
            </a:r>
            <a:r>
              <a:rPr lang="en-US" err="1"/>
              <a:t>bénéfices</a:t>
            </a:r>
            <a:r>
              <a:rPr lang="en-US"/>
              <a:t> de la </a:t>
            </a:r>
            <a:r>
              <a:rPr lang="en-US" err="1"/>
              <a:t>métropolisation</a:t>
            </a:r>
            <a:r>
              <a:rPr lang="en-US"/>
              <a:t> </a:t>
            </a:r>
            <a:r>
              <a:rPr lang="en-US" err="1"/>
              <a:t>profitent</a:t>
            </a:r>
            <a:r>
              <a:rPr lang="en-US"/>
              <a:t> à </a:t>
            </a:r>
            <a:r>
              <a:rPr lang="en-US" err="1"/>
              <a:t>toutes</a:t>
            </a:r>
            <a:r>
              <a:rPr lang="en-US"/>
              <a:t> et </a:t>
            </a:r>
            <a:r>
              <a:rPr lang="en-US" err="1"/>
              <a:t>tous</a:t>
            </a:r>
            <a:r>
              <a:rPr lang="en-US"/>
              <a:t>.</a:t>
            </a:r>
            <a:endParaRPr lang="fr-FR"/>
          </a:p>
          <a:p>
            <a:r>
              <a:rPr lang="en-US" err="1"/>
              <a:t>Enfin</a:t>
            </a:r>
            <a:r>
              <a:rPr lang="en-US"/>
              <a:t>, il </a:t>
            </a:r>
            <a:r>
              <a:rPr lang="en-US" err="1"/>
              <a:t>est</a:t>
            </a:r>
            <a:r>
              <a:rPr lang="en-US"/>
              <a:t> indispensable de </a:t>
            </a:r>
            <a:r>
              <a:rPr lang="en-US" err="1"/>
              <a:t>comprendre</a:t>
            </a:r>
            <a:r>
              <a:rPr lang="en-US"/>
              <a:t> les </a:t>
            </a:r>
            <a:r>
              <a:rPr lang="en-US" b="1"/>
              <a:t>mutations possibles entre transports, </a:t>
            </a:r>
            <a:r>
              <a:rPr lang="en-US" b="1" err="1"/>
              <a:t>mixité</a:t>
            </a:r>
            <a:r>
              <a:rPr lang="en-US" b="1"/>
              <a:t> </a:t>
            </a:r>
            <a:r>
              <a:rPr lang="en-US" b="1" err="1"/>
              <a:t>sociale</a:t>
            </a:r>
            <a:r>
              <a:rPr lang="en-US" b="1"/>
              <a:t> et </a:t>
            </a:r>
            <a:r>
              <a:rPr lang="en-US" b="1" err="1"/>
              <a:t>qualité</a:t>
            </a:r>
            <a:r>
              <a:rPr lang="en-US" b="1"/>
              <a:t> de vie</a:t>
            </a:r>
            <a:r>
              <a:rPr lang="en-US"/>
              <a:t>. </a:t>
            </a:r>
            <a:r>
              <a:rPr lang="en-US" err="1"/>
              <a:t>C’est</a:t>
            </a:r>
            <a:r>
              <a:rPr lang="en-US"/>
              <a:t> </a:t>
            </a:r>
            <a:r>
              <a:rPr lang="en-US" err="1"/>
              <a:t>cette</a:t>
            </a:r>
            <a:r>
              <a:rPr lang="en-US"/>
              <a:t> </a:t>
            </a:r>
            <a:r>
              <a:rPr lang="en-US" err="1"/>
              <a:t>compréhension</a:t>
            </a:r>
            <a:r>
              <a:rPr lang="en-US"/>
              <a:t> fine qui </a:t>
            </a:r>
            <a:r>
              <a:rPr lang="en-US" err="1"/>
              <a:t>permettra</a:t>
            </a:r>
            <a:r>
              <a:rPr lang="en-US"/>
              <a:t> </a:t>
            </a:r>
            <a:r>
              <a:rPr lang="en-US" err="1"/>
              <a:t>d’</a:t>
            </a:r>
            <a:r>
              <a:rPr lang="en-US" b="1" err="1"/>
              <a:t>imaginer</a:t>
            </a:r>
            <a:r>
              <a:rPr lang="en-US" b="1"/>
              <a:t> et </a:t>
            </a:r>
            <a:r>
              <a:rPr lang="en-US" b="1" err="1"/>
              <a:t>bâtir</a:t>
            </a:r>
            <a:r>
              <a:rPr lang="en-US" b="1"/>
              <a:t> des </a:t>
            </a:r>
            <a:r>
              <a:rPr lang="en-US" b="1" err="1"/>
              <a:t>territoires</a:t>
            </a:r>
            <a:r>
              <a:rPr lang="en-US" b="1"/>
              <a:t> plus </a:t>
            </a:r>
            <a:r>
              <a:rPr lang="en-US" b="1" err="1"/>
              <a:t>résilients</a:t>
            </a:r>
            <a:r>
              <a:rPr lang="en-US" b="1"/>
              <a:t>, durables et </a:t>
            </a:r>
            <a:r>
              <a:rPr lang="en-US" b="1" err="1"/>
              <a:t>inclusifs</a:t>
            </a:r>
            <a:r>
              <a:rPr lang="en-US"/>
              <a:t>, </a:t>
            </a:r>
            <a:r>
              <a:rPr lang="en-US" err="1"/>
              <a:t>adaptés</a:t>
            </a:r>
            <a:r>
              <a:rPr lang="en-US"/>
              <a:t> aux </a:t>
            </a:r>
            <a:r>
              <a:rPr lang="en-US" err="1"/>
              <a:t>besoins</a:t>
            </a:r>
            <a:r>
              <a:rPr lang="en-US"/>
              <a:t> des </a:t>
            </a:r>
            <a:r>
              <a:rPr lang="en-US" err="1"/>
              <a:t>générations</a:t>
            </a:r>
            <a:r>
              <a:rPr lang="en-US"/>
              <a:t> futures</a:t>
            </a:r>
            <a:endParaRPr lang="fr-FR"/>
          </a:p>
          <a:p>
            <a:endParaRPr lang="en-US">
              <a:latin typeface="Calibri"/>
              <a:ea typeface="Calibri"/>
              <a:cs typeface="Calibri"/>
            </a:endParaRPr>
          </a:p>
        </p:txBody>
      </p:sp>
      <p:sp>
        <p:nvSpPr>
          <p:cNvPr id="4" name="Espace réservé du numéro de diapositive 3"/>
          <p:cNvSpPr>
            <a:spLocks noGrp="1"/>
          </p:cNvSpPr>
          <p:nvPr>
            <p:ph type="sldNum" sz="quarter" idx="5"/>
          </p:nvPr>
        </p:nvSpPr>
        <p:spPr/>
        <p:txBody>
          <a:bodyPr/>
          <a:lstStyle/>
          <a:p>
            <a:pPr rtl="0"/>
            <a:fld id="{06521FDE-8B98-8341-81C2-8A3D3E8A17A5}" type="slidenum">
              <a:rPr lang="en-US" smtClean="0"/>
              <a:t>36</a:t>
            </a:fld>
            <a:endParaRPr lang="en-US"/>
          </a:p>
        </p:txBody>
      </p:sp>
    </p:spTree>
    <p:extLst>
      <p:ext uri="{BB962C8B-B14F-4D97-AF65-F5344CB8AC3E}">
        <p14:creationId xmlns:p14="http://schemas.microsoft.com/office/powerpoint/2010/main" val="4104769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t>Et </a:t>
            </a:r>
            <a:r>
              <a:rPr lang="en-US" err="1"/>
              <a:t>donc</a:t>
            </a:r>
            <a:r>
              <a:rPr lang="en-US"/>
              <a:t> on a les </a:t>
            </a:r>
            <a:r>
              <a:rPr lang="en-US" err="1"/>
              <a:t>mégapoles</a:t>
            </a:r>
            <a:r>
              <a:rPr lang="en-US"/>
              <a:t> </a:t>
            </a:r>
            <a:r>
              <a:rPr lang="en-US" err="1"/>
              <a:t>sont</a:t>
            </a:r>
            <a:r>
              <a:rPr lang="en-US"/>
              <a:t> des ensembles </a:t>
            </a:r>
            <a:r>
              <a:rPr lang="en-US" err="1"/>
              <a:t>urbains</a:t>
            </a:r>
            <a:r>
              <a:rPr lang="en-US"/>
              <a:t> </a:t>
            </a:r>
            <a:r>
              <a:rPr lang="en-US" err="1"/>
              <a:t>comptant</a:t>
            </a:r>
            <a:r>
              <a:rPr lang="en-US"/>
              <a:t> plus de 10 millions </a:t>
            </a:r>
            <a:r>
              <a:rPr lang="en-US" err="1"/>
              <a:t>d’habitants</a:t>
            </a:r>
            <a:r>
              <a:rPr lang="en-US"/>
              <a:t>. Elles </a:t>
            </a:r>
            <a:r>
              <a:rPr lang="en-US" err="1"/>
              <a:t>peuvent</a:t>
            </a:r>
            <a:r>
              <a:rPr lang="en-US"/>
              <a:t> </a:t>
            </a:r>
            <a:r>
              <a:rPr lang="en-US" err="1"/>
              <a:t>regrouper</a:t>
            </a:r>
            <a:r>
              <a:rPr lang="en-US"/>
              <a:t> </a:t>
            </a:r>
            <a:r>
              <a:rPr lang="en-US" err="1"/>
              <a:t>plusieurs</a:t>
            </a:r>
            <a:r>
              <a:rPr lang="en-US"/>
              <a:t> villes et </a:t>
            </a:r>
            <a:r>
              <a:rPr lang="en-US" err="1"/>
              <a:t>s’organisent</a:t>
            </a:r>
            <a:r>
              <a:rPr lang="en-US"/>
              <a:t> </a:t>
            </a:r>
            <a:r>
              <a:rPr lang="en-US" err="1"/>
              <a:t>souvent</a:t>
            </a:r>
            <a:r>
              <a:rPr lang="en-US"/>
              <a:t> </a:t>
            </a:r>
            <a:r>
              <a:rPr lang="en-US" err="1"/>
              <a:t>autour</a:t>
            </a:r>
            <a:r>
              <a:rPr lang="en-US"/>
              <a:t> de grands hubs de transport. </a:t>
            </a:r>
            <a:r>
              <a:rPr lang="en-US" err="1"/>
              <a:t>Leur</a:t>
            </a:r>
            <a:r>
              <a:rPr lang="en-US"/>
              <a:t> </a:t>
            </a:r>
            <a:r>
              <a:rPr lang="en-US" err="1"/>
              <a:t>développement</a:t>
            </a:r>
            <a:r>
              <a:rPr lang="en-US"/>
              <a:t> </a:t>
            </a:r>
            <a:r>
              <a:rPr lang="en-US" err="1"/>
              <a:t>est</a:t>
            </a:r>
            <a:r>
              <a:rPr lang="en-US"/>
              <a:t> </a:t>
            </a:r>
            <a:r>
              <a:rPr lang="en-US" err="1"/>
              <a:t>fortement</a:t>
            </a:r>
            <a:r>
              <a:rPr lang="en-US"/>
              <a:t> </a:t>
            </a:r>
            <a:r>
              <a:rPr lang="en-US" err="1"/>
              <a:t>stimulé</a:t>
            </a:r>
            <a:r>
              <a:rPr lang="en-US"/>
              <a:t> par la </a:t>
            </a:r>
            <a:r>
              <a:rPr lang="en-US" err="1"/>
              <a:t>compétition</a:t>
            </a:r>
            <a:r>
              <a:rPr lang="en-US"/>
              <a:t> </a:t>
            </a:r>
            <a:r>
              <a:rPr lang="en-US" err="1"/>
              <a:t>internationale</a:t>
            </a:r>
            <a:r>
              <a:rPr lang="en-US"/>
              <a:t>, avec </a:t>
            </a:r>
            <a:r>
              <a:rPr lang="en-US" err="1"/>
              <a:t>une</a:t>
            </a:r>
            <a:r>
              <a:rPr lang="en-US"/>
              <a:t> attention </a:t>
            </a:r>
            <a:r>
              <a:rPr lang="en-US" err="1"/>
              <a:t>particulière</a:t>
            </a:r>
            <a:r>
              <a:rPr lang="en-US"/>
              <a:t> </a:t>
            </a:r>
            <a:r>
              <a:rPr lang="en-US" err="1"/>
              <a:t>portée</a:t>
            </a:r>
            <a:r>
              <a:rPr lang="en-US"/>
              <a:t> aux zones </a:t>
            </a:r>
            <a:r>
              <a:rPr lang="en-US" err="1"/>
              <a:t>aéroportuaires</a:t>
            </a:r>
            <a:r>
              <a:rPr lang="en-US"/>
              <a:t> et </a:t>
            </a:r>
            <a:r>
              <a:rPr lang="en-US" err="1"/>
              <a:t>logistiques</a:t>
            </a:r>
            <a:r>
              <a:rPr lang="en-US"/>
              <a:t>. </a:t>
            </a:r>
            <a:r>
              <a:rPr lang="en-US" err="1"/>
              <a:t>Ces</a:t>
            </a:r>
            <a:r>
              <a:rPr lang="en-US"/>
              <a:t> </a:t>
            </a:r>
            <a:r>
              <a:rPr lang="en-US" err="1"/>
              <a:t>espaces</a:t>
            </a:r>
            <a:r>
              <a:rPr lang="en-US"/>
              <a:t> </a:t>
            </a:r>
            <a:r>
              <a:rPr lang="en-US" err="1"/>
              <a:t>urbains</a:t>
            </a:r>
            <a:r>
              <a:rPr lang="en-US"/>
              <a:t> </a:t>
            </a:r>
            <a:r>
              <a:rPr lang="en-US" err="1"/>
              <a:t>concentrent</a:t>
            </a:r>
            <a:r>
              <a:rPr lang="en-US"/>
              <a:t> des flux </a:t>
            </a:r>
            <a:r>
              <a:rPr lang="en-US" err="1"/>
              <a:t>économiques</a:t>
            </a:r>
            <a:r>
              <a:rPr lang="en-US"/>
              <a:t>, financiers, </a:t>
            </a:r>
            <a:r>
              <a:rPr lang="en-US" err="1"/>
              <a:t>culturels</a:t>
            </a:r>
            <a:r>
              <a:rPr lang="en-US"/>
              <a:t> et </a:t>
            </a:r>
            <a:r>
              <a:rPr lang="en-US" err="1"/>
              <a:t>humains</a:t>
            </a:r>
            <a:r>
              <a:rPr lang="en-US"/>
              <a:t>, tout </a:t>
            </a:r>
            <a:r>
              <a:rPr lang="en-US" err="1"/>
              <a:t>en</a:t>
            </a:r>
            <a:r>
              <a:rPr lang="en-US"/>
              <a:t> servant de vitrines </a:t>
            </a:r>
            <a:r>
              <a:rPr lang="en-US" err="1"/>
              <a:t>mondiales</a:t>
            </a:r>
            <a:r>
              <a:rPr lang="en-US"/>
              <a:t> pour les États.</a:t>
            </a:r>
            <a:endParaRPr lang="fr-FR"/>
          </a:p>
        </p:txBody>
      </p:sp>
      <p:sp>
        <p:nvSpPr>
          <p:cNvPr id="4" name="Espace réservé du numéro de diapositive 3"/>
          <p:cNvSpPr>
            <a:spLocks noGrp="1"/>
          </p:cNvSpPr>
          <p:nvPr>
            <p:ph type="sldNum" sz="quarter" idx="5"/>
          </p:nvPr>
        </p:nvSpPr>
        <p:spPr/>
        <p:txBody>
          <a:bodyPr/>
          <a:lstStyle/>
          <a:p>
            <a:pPr rtl="0"/>
            <a:fld id="{06521FDE-8B98-8341-81C2-8A3D3E8A17A5}" type="slidenum">
              <a:rPr lang="en-US" smtClean="0"/>
              <a:t>5</a:t>
            </a:fld>
            <a:endParaRPr lang="en-US"/>
          </a:p>
        </p:txBody>
      </p:sp>
    </p:spTree>
    <p:extLst>
      <p:ext uri="{BB962C8B-B14F-4D97-AF65-F5344CB8AC3E}">
        <p14:creationId xmlns:p14="http://schemas.microsoft.com/office/powerpoint/2010/main" val="2899484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Mais </a:t>
            </a:r>
            <a:r>
              <a:rPr lang="en-US" err="1"/>
              <a:t>cette</a:t>
            </a:r>
            <a:r>
              <a:rPr lang="en-US"/>
              <a:t> puissance </a:t>
            </a:r>
            <a:r>
              <a:rPr lang="en-US" err="1"/>
              <a:t>métropolitaine</a:t>
            </a:r>
            <a:r>
              <a:rPr lang="en-US"/>
              <a:t> </a:t>
            </a:r>
            <a:r>
              <a:rPr lang="en-US" err="1"/>
              <a:t>s’accompagne</a:t>
            </a:r>
            <a:r>
              <a:rPr lang="en-US"/>
              <a:t> de </a:t>
            </a:r>
            <a:r>
              <a:rPr lang="en-US" err="1"/>
              <a:t>fragilités</a:t>
            </a:r>
            <a:r>
              <a:rPr lang="en-US"/>
              <a:t> </a:t>
            </a:r>
            <a:r>
              <a:rPr lang="en-US" err="1"/>
              <a:t>croissantes</a:t>
            </a:r>
            <a:r>
              <a:rPr lang="en-US"/>
              <a:t>. Sur le plan social, la crise du </a:t>
            </a:r>
            <a:r>
              <a:rPr lang="en-US" err="1"/>
              <a:t>logement</a:t>
            </a:r>
            <a:r>
              <a:rPr lang="en-US"/>
              <a:t> </a:t>
            </a:r>
            <a:r>
              <a:rPr lang="en-US" err="1"/>
              <a:t>s’aggrave</a:t>
            </a:r>
            <a:r>
              <a:rPr lang="en-US"/>
              <a:t> dans les </a:t>
            </a:r>
            <a:r>
              <a:rPr lang="en-US" err="1"/>
              <a:t>centres</a:t>
            </a:r>
            <a:r>
              <a:rPr lang="en-US"/>
              <a:t>-villes, avec </a:t>
            </a:r>
            <a:r>
              <a:rPr lang="en-US" err="1"/>
              <a:t>une</a:t>
            </a:r>
            <a:r>
              <a:rPr lang="en-US"/>
              <a:t> </a:t>
            </a:r>
            <a:r>
              <a:rPr lang="en-US" err="1"/>
              <a:t>flambée</a:t>
            </a:r>
            <a:r>
              <a:rPr lang="en-US"/>
              <a:t> des prix et des </a:t>
            </a:r>
            <a:r>
              <a:rPr lang="en-US" err="1"/>
              <a:t>phénomènes</a:t>
            </a:r>
            <a:r>
              <a:rPr lang="en-US"/>
              <a:t> de gentrification qui </a:t>
            </a:r>
            <a:r>
              <a:rPr lang="en-US" err="1"/>
              <a:t>excluent</a:t>
            </a:r>
            <a:r>
              <a:rPr lang="en-US"/>
              <a:t> les classes </a:t>
            </a:r>
            <a:r>
              <a:rPr lang="en-US" err="1"/>
              <a:t>moyennes</a:t>
            </a:r>
            <a:r>
              <a:rPr lang="en-US"/>
              <a:t>. La </a:t>
            </a:r>
            <a:r>
              <a:rPr lang="en-US" err="1"/>
              <a:t>verticalité</a:t>
            </a:r>
            <a:r>
              <a:rPr lang="en-US"/>
              <a:t> </a:t>
            </a:r>
            <a:r>
              <a:rPr lang="en-US" err="1"/>
              <a:t>urbaine</a:t>
            </a:r>
            <a:r>
              <a:rPr lang="en-US"/>
              <a:t>, </a:t>
            </a:r>
            <a:r>
              <a:rPr lang="en-US" err="1"/>
              <a:t>souvent</a:t>
            </a:r>
            <a:r>
              <a:rPr lang="en-US"/>
              <a:t> pensée par des </a:t>
            </a:r>
            <a:r>
              <a:rPr lang="en-US" err="1"/>
              <a:t>logiques</a:t>
            </a:r>
            <a:r>
              <a:rPr lang="en-US"/>
              <a:t> d’investissement, </a:t>
            </a:r>
            <a:r>
              <a:rPr lang="en-US" err="1"/>
              <a:t>entraîne</a:t>
            </a:r>
            <a:r>
              <a:rPr lang="en-US"/>
              <a:t> </a:t>
            </a:r>
            <a:r>
              <a:rPr lang="en-US" err="1"/>
              <a:t>une</a:t>
            </a:r>
            <a:r>
              <a:rPr lang="en-US"/>
              <a:t> </a:t>
            </a:r>
            <a:r>
              <a:rPr lang="en-US" err="1"/>
              <a:t>réduction</a:t>
            </a:r>
            <a:r>
              <a:rPr lang="en-US"/>
              <a:t> des </a:t>
            </a:r>
            <a:r>
              <a:rPr lang="en-US" err="1"/>
              <a:t>espaces</a:t>
            </a:r>
            <a:r>
              <a:rPr lang="en-US"/>
              <a:t> publics et un </a:t>
            </a:r>
            <a:r>
              <a:rPr lang="en-US" err="1"/>
              <a:t>déséquilibre</a:t>
            </a:r>
            <a:r>
              <a:rPr lang="en-US"/>
              <a:t> des services. Sur le plan </a:t>
            </a:r>
            <a:r>
              <a:rPr lang="en-US" err="1"/>
              <a:t>économique</a:t>
            </a:r>
            <a:r>
              <a:rPr lang="en-US"/>
              <a:t>, la </a:t>
            </a:r>
            <a:r>
              <a:rPr lang="en-US" err="1"/>
              <a:t>croissance</a:t>
            </a:r>
            <a:r>
              <a:rPr lang="en-US"/>
              <a:t> </a:t>
            </a:r>
            <a:r>
              <a:rPr lang="en-US" err="1"/>
              <a:t>urbaine</a:t>
            </a:r>
            <a:r>
              <a:rPr lang="en-US"/>
              <a:t> </a:t>
            </a:r>
            <a:r>
              <a:rPr lang="en-US" err="1"/>
              <a:t>est</a:t>
            </a:r>
            <a:r>
              <a:rPr lang="en-US"/>
              <a:t> </a:t>
            </a:r>
            <a:r>
              <a:rPr lang="en-US" err="1"/>
              <a:t>inégalement</a:t>
            </a:r>
            <a:r>
              <a:rPr lang="en-US"/>
              <a:t> </a:t>
            </a:r>
            <a:r>
              <a:rPr lang="en-US" err="1"/>
              <a:t>maîtrisée</a:t>
            </a:r>
            <a:r>
              <a:rPr lang="en-US"/>
              <a:t>, </a:t>
            </a:r>
            <a:r>
              <a:rPr lang="en-US" err="1"/>
              <a:t>notamment</a:t>
            </a:r>
            <a:r>
              <a:rPr lang="en-US"/>
              <a:t> entre les </a:t>
            </a:r>
            <a:r>
              <a:rPr lang="en-US" err="1"/>
              <a:t>cœurs</a:t>
            </a:r>
            <a:r>
              <a:rPr lang="en-US"/>
              <a:t> de villes et les </a:t>
            </a:r>
            <a:r>
              <a:rPr lang="en-US" err="1"/>
              <a:t>périphéries</a:t>
            </a:r>
            <a:r>
              <a:rPr lang="en-US"/>
              <a:t>, avec des populations </a:t>
            </a:r>
            <a:r>
              <a:rPr lang="en-US" err="1"/>
              <a:t>vieillissantes</a:t>
            </a:r>
            <a:r>
              <a:rPr lang="en-US"/>
              <a:t> dans </a:t>
            </a:r>
            <a:r>
              <a:rPr lang="en-US" err="1"/>
              <a:t>certains</a:t>
            </a:r>
            <a:r>
              <a:rPr lang="en-US"/>
              <a:t> </a:t>
            </a:r>
            <a:r>
              <a:rPr lang="en-US" err="1"/>
              <a:t>territoires</a:t>
            </a:r>
            <a:r>
              <a:rPr lang="en-US"/>
              <a:t>. </a:t>
            </a:r>
            <a:r>
              <a:rPr lang="en-US" err="1"/>
              <a:t>Écologiquement</a:t>
            </a:r>
            <a:r>
              <a:rPr lang="en-US"/>
              <a:t>, les </a:t>
            </a:r>
            <a:r>
              <a:rPr lang="en-US" err="1"/>
              <a:t>mégapoles</a:t>
            </a:r>
            <a:r>
              <a:rPr lang="en-US"/>
              <a:t> </a:t>
            </a:r>
            <a:r>
              <a:rPr lang="en-US" err="1"/>
              <a:t>sont</a:t>
            </a:r>
            <a:r>
              <a:rPr lang="en-US"/>
              <a:t> </a:t>
            </a:r>
            <a:r>
              <a:rPr lang="en-US" err="1"/>
              <a:t>fortement</a:t>
            </a:r>
            <a:r>
              <a:rPr lang="en-US"/>
              <a:t> </a:t>
            </a:r>
            <a:r>
              <a:rPr lang="en-US" err="1"/>
              <a:t>exposées</a:t>
            </a:r>
            <a:r>
              <a:rPr lang="en-US"/>
              <a:t> : </a:t>
            </a:r>
            <a:r>
              <a:rPr lang="en-US" err="1"/>
              <a:t>îlots</a:t>
            </a:r>
            <a:r>
              <a:rPr lang="en-US"/>
              <a:t> de </a:t>
            </a:r>
            <a:r>
              <a:rPr lang="en-US" err="1"/>
              <a:t>chaleur</a:t>
            </a:r>
            <a:r>
              <a:rPr lang="en-US"/>
              <a:t>, pollution, montée des eaux, </a:t>
            </a:r>
            <a:r>
              <a:rPr lang="en-US" err="1"/>
              <a:t>événements</a:t>
            </a:r>
            <a:r>
              <a:rPr lang="en-US"/>
              <a:t> </a:t>
            </a:r>
            <a:r>
              <a:rPr lang="en-US" err="1"/>
              <a:t>extrêmes</a:t>
            </a:r>
            <a:r>
              <a:rPr lang="en-US"/>
              <a:t>... </a:t>
            </a:r>
            <a:r>
              <a:rPr lang="en-US" err="1"/>
              <a:t>Enfin</a:t>
            </a:r>
            <a:r>
              <a:rPr lang="en-US"/>
              <a:t>, les infrastructures </a:t>
            </a:r>
            <a:r>
              <a:rPr lang="en-US" err="1"/>
              <a:t>sont</a:t>
            </a:r>
            <a:r>
              <a:rPr lang="en-US"/>
              <a:t> sous pression : transports </a:t>
            </a:r>
            <a:r>
              <a:rPr lang="en-US" err="1"/>
              <a:t>saturés</a:t>
            </a:r>
            <a:r>
              <a:rPr lang="en-US"/>
              <a:t>, </a:t>
            </a:r>
            <a:r>
              <a:rPr lang="en-US" err="1"/>
              <a:t>voiries</a:t>
            </a:r>
            <a:r>
              <a:rPr lang="en-US"/>
              <a:t> </a:t>
            </a:r>
            <a:r>
              <a:rPr lang="en-US" err="1"/>
              <a:t>vieillissantes</a:t>
            </a:r>
            <a:r>
              <a:rPr lang="en-US"/>
              <a:t>, réseaux </a:t>
            </a:r>
            <a:r>
              <a:rPr lang="en-US" err="1"/>
              <a:t>énergétiques</a:t>
            </a:r>
            <a:r>
              <a:rPr lang="en-US"/>
              <a:t> </a:t>
            </a:r>
            <a:r>
              <a:rPr lang="en-US" err="1"/>
              <a:t>obsolètes</a:t>
            </a:r>
            <a:r>
              <a:rPr lang="en-US"/>
              <a:t>.</a:t>
            </a:r>
            <a:endParaRPr lang="fr-FR"/>
          </a:p>
        </p:txBody>
      </p:sp>
      <p:sp>
        <p:nvSpPr>
          <p:cNvPr id="4" name="Slide Number Placeholder 3"/>
          <p:cNvSpPr>
            <a:spLocks noGrp="1"/>
          </p:cNvSpPr>
          <p:nvPr>
            <p:ph type="sldNum" sz="quarter" idx="5"/>
          </p:nvPr>
        </p:nvSpPr>
        <p:spPr/>
        <p:txBody>
          <a:bodyPr/>
          <a:lstStyle/>
          <a:p>
            <a:pPr rtl="0"/>
            <a:fld id="{06521FDE-8B98-8341-81C2-8A3D3E8A17A5}" type="slidenum">
              <a:rPr lang="en-US" smtClean="0"/>
              <a:t>6</a:t>
            </a:fld>
            <a:endParaRPr lang="en-US"/>
          </a:p>
        </p:txBody>
      </p:sp>
    </p:spTree>
    <p:extLst>
      <p:ext uri="{BB962C8B-B14F-4D97-AF65-F5344CB8AC3E}">
        <p14:creationId xmlns:p14="http://schemas.microsoft.com/office/powerpoint/2010/main" val="774323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Face à ces défis du XXI </a:t>
            </a:r>
            <a:r>
              <a:rPr lang="fr-FR" err="1"/>
              <a:t>eme</a:t>
            </a:r>
            <a:r>
              <a:rPr lang="fr-FR"/>
              <a:t> </a:t>
            </a:r>
            <a:r>
              <a:rPr lang="fr-FR" err="1"/>
              <a:t>siecle</a:t>
            </a:r>
            <a:r>
              <a:rPr lang="fr-FR"/>
              <a:t>, les grandes métropoles développent des stratégies diverses. Le rapport de l’Institut Paris </a:t>
            </a:r>
            <a:r>
              <a:rPr lang="fr-FR" err="1"/>
              <a:t>Region</a:t>
            </a:r>
            <a:r>
              <a:rPr lang="fr-FR"/>
              <a:t> examine huit cas : Paris, Londres, New York, Tokyo, Hong Kong, </a:t>
            </a:r>
            <a:r>
              <a:rPr lang="fr-FR" err="1"/>
              <a:t>Johannesbourg</a:t>
            </a:r>
            <a:r>
              <a:rPr lang="fr-FR"/>
              <a:t>, Pékin et plusieurs villes d’Amérique latine. Toutes visent un équilibre entre développement et préservation des ressources. Mais leurs trajectoires sont différentes : certaines privilégient la compétitivité économique, d’autres s’engagent vers plus d’équité ou de durabilité. Ces stratégies révèlent des approches contrastées, parfois innovantes, mais pas toujours en phase avec les besoins réels des populations.</a:t>
            </a:r>
          </a:p>
        </p:txBody>
      </p:sp>
      <p:sp>
        <p:nvSpPr>
          <p:cNvPr id="4" name="Espace réservé du numéro de diapositive 3"/>
          <p:cNvSpPr>
            <a:spLocks noGrp="1"/>
          </p:cNvSpPr>
          <p:nvPr>
            <p:ph type="sldNum" sz="quarter" idx="5"/>
          </p:nvPr>
        </p:nvSpPr>
        <p:spPr/>
        <p:txBody>
          <a:bodyPr/>
          <a:lstStyle/>
          <a:p>
            <a:pPr rtl="0"/>
            <a:fld id="{06521FDE-8B98-8341-81C2-8A3D3E8A17A5}" type="slidenum">
              <a:rPr lang="en-US" smtClean="0"/>
              <a:t>7</a:t>
            </a:fld>
            <a:endParaRPr lang="en-US"/>
          </a:p>
        </p:txBody>
      </p:sp>
    </p:spTree>
    <p:extLst>
      <p:ext uri="{BB962C8B-B14F-4D97-AF65-F5344CB8AC3E}">
        <p14:creationId xmlns:p14="http://schemas.microsoft.com/office/powerpoint/2010/main" val="1265527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t>À </a:t>
            </a:r>
            <a:r>
              <a:rPr lang="en-US" err="1"/>
              <a:t>Londres</a:t>
            </a:r>
            <a:r>
              <a:rPr lang="en-US"/>
              <a:t>, la forte </a:t>
            </a:r>
            <a:r>
              <a:rPr lang="en-US" err="1"/>
              <a:t>attractivité</a:t>
            </a:r>
            <a:r>
              <a:rPr lang="en-US"/>
              <a:t> </a:t>
            </a:r>
            <a:r>
              <a:rPr lang="en-US" err="1"/>
              <a:t>économique</a:t>
            </a:r>
            <a:r>
              <a:rPr lang="en-US"/>
              <a:t> et </a:t>
            </a:r>
            <a:r>
              <a:rPr lang="en-US" err="1"/>
              <a:t>culturelle</a:t>
            </a:r>
            <a:r>
              <a:rPr lang="en-US"/>
              <a:t> </a:t>
            </a:r>
            <a:r>
              <a:rPr lang="en-US" err="1"/>
              <a:t>engendre</a:t>
            </a:r>
            <a:r>
              <a:rPr lang="en-US"/>
              <a:t> </a:t>
            </a:r>
            <a:r>
              <a:rPr lang="en-US" err="1"/>
              <a:t>une</a:t>
            </a:r>
            <a:r>
              <a:rPr lang="en-US"/>
              <a:t> pression </a:t>
            </a:r>
            <a:r>
              <a:rPr lang="en-US" err="1"/>
              <a:t>démographique</a:t>
            </a:r>
            <a:r>
              <a:rPr lang="en-US"/>
              <a:t> </a:t>
            </a:r>
            <a:r>
              <a:rPr lang="en-US" err="1"/>
              <a:t>constante</a:t>
            </a:r>
            <a:r>
              <a:rPr lang="en-US"/>
              <a:t> dans un </a:t>
            </a:r>
            <a:r>
              <a:rPr lang="en-US" err="1"/>
              <a:t>espace</a:t>
            </a:r>
            <a:r>
              <a:rPr lang="en-US"/>
              <a:t> très </a:t>
            </a:r>
            <a:r>
              <a:rPr lang="en-US" err="1"/>
              <a:t>contraint</a:t>
            </a:r>
            <a:r>
              <a:rPr lang="en-US"/>
              <a:t>, </a:t>
            </a:r>
            <a:r>
              <a:rPr lang="en-US" err="1"/>
              <a:t>notamment</a:t>
            </a:r>
            <a:r>
              <a:rPr lang="en-US"/>
              <a:t> à cause de la ceinture verte. La </a:t>
            </a:r>
            <a:r>
              <a:rPr lang="en-US" err="1"/>
              <a:t>réponse</a:t>
            </a:r>
            <a:r>
              <a:rPr lang="en-US"/>
              <a:t> </a:t>
            </a:r>
            <a:r>
              <a:rPr lang="en-US" err="1"/>
              <a:t>principale</a:t>
            </a:r>
            <a:r>
              <a:rPr lang="en-US"/>
              <a:t> </a:t>
            </a:r>
            <a:r>
              <a:rPr lang="en-US" err="1"/>
              <a:t>est</a:t>
            </a:r>
            <a:r>
              <a:rPr lang="en-US"/>
              <a:t> la densification </a:t>
            </a:r>
            <a:r>
              <a:rPr lang="en-US" err="1"/>
              <a:t>autour</a:t>
            </a:r>
            <a:r>
              <a:rPr lang="en-US"/>
              <a:t> des hubs de transport, avec le London Plan qui </a:t>
            </a:r>
            <a:r>
              <a:rPr lang="en-US" err="1"/>
              <a:t>gradue</a:t>
            </a:r>
            <a:r>
              <a:rPr lang="en-US"/>
              <a:t> la </a:t>
            </a:r>
            <a:r>
              <a:rPr lang="en-US" err="1"/>
              <a:t>densité</a:t>
            </a:r>
            <a:r>
              <a:rPr lang="en-US"/>
              <a:t> </a:t>
            </a:r>
            <a:r>
              <a:rPr lang="en-US" err="1"/>
              <a:t>selon</a:t>
            </a:r>
            <a:r>
              <a:rPr lang="en-US"/>
              <a:t> </a:t>
            </a:r>
            <a:r>
              <a:rPr lang="en-US" err="1"/>
              <a:t>l’accessibilité</a:t>
            </a:r>
            <a:r>
              <a:rPr lang="en-US"/>
              <a:t> aux transports </a:t>
            </a:r>
            <a:r>
              <a:rPr lang="en-US" err="1"/>
              <a:t>en</a:t>
            </a:r>
            <a:r>
              <a:rPr lang="en-US"/>
              <a:t> </a:t>
            </a:r>
            <a:r>
              <a:rPr lang="en-US" err="1"/>
              <a:t>commun</a:t>
            </a:r>
            <a:r>
              <a:rPr lang="en-US"/>
              <a:t>.</a:t>
            </a:r>
            <a:endParaRPr lang="fr-FR"/>
          </a:p>
        </p:txBody>
      </p:sp>
      <p:sp>
        <p:nvSpPr>
          <p:cNvPr id="4" name="Espace réservé du numéro de diapositive 3"/>
          <p:cNvSpPr>
            <a:spLocks noGrp="1"/>
          </p:cNvSpPr>
          <p:nvPr>
            <p:ph type="sldNum" sz="quarter" idx="5"/>
          </p:nvPr>
        </p:nvSpPr>
        <p:spPr/>
        <p:txBody>
          <a:bodyPr/>
          <a:lstStyle/>
          <a:p>
            <a:pPr rtl="0"/>
            <a:fld id="{06521FDE-8B98-8341-81C2-8A3D3E8A17A5}" type="slidenum">
              <a:rPr lang="en-US" smtClean="0"/>
              <a:t>8</a:t>
            </a:fld>
            <a:endParaRPr lang="en-US"/>
          </a:p>
        </p:txBody>
      </p:sp>
    </p:spTree>
    <p:extLst>
      <p:ext uri="{BB962C8B-B14F-4D97-AF65-F5344CB8AC3E}">
        <p14:creationId xmlns:p14="http://schemas.microsoft.com/office/powerpoint/2010/main" val="4153484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t>Mais il </a:t>
            </a:r>
            <a:r>
              <a:rPr lang="en-US" err="1"/>
              <a:t>existe</a:t>
            </a:r>
            <a:r>
              <a:rPr lang="en-US"/>
              <a:t> des </a:t>
            </a:r>
            <a:r>
              <a:rPr lang="en-US" err="1"/>
              <a:t>dérogations</a:t>
            </a:r>
            <a:r>
              <a:rPr lang="en-US"/>
              <a:t> pour les </a:t>
            </a:r>
            <a:r>
              <a:rPr lang="en-US" err="1"/>
              <a:t>acteurs</a:t>
            </a:r>
            <a:r>
              <a:rPr lang="en-US"/>
              <a:t> </a:t>
            </a:r>
            <a:r>
              <a:rPr lang="en-US" err="1"/>
              <a:t>privés</a:t>
            </a:r>
            <a:r>
              <a:rPr lang="en-US"/>
              <a:t>, </a:t>
            </a:r>
            <a:r>
              <a:rPr lang="en-US" err="1"/>
              <a:t>ce</a:t>
            </a:r>
            <a:r>
              <a:rPr lang="en-US"/>
              <a:t> qui a </a:t>
            </a:r>
            <a:r>
              <a:rPr lang="en-US" err="1"/>
              <a:t>facilité</a:t>
            </a:r>
            <a:r>
              <a:rPr lang="en-US"/>
              <a:t> la construction de tours de luxe, </a:t>
            </a:r>
            <a:r>
              <a:rPr lang="en-US" err="1"/>
              <a:t>souvent</a:t>
            </a:r>
            <a:r>
              <a:rPr lang="en-US"/>
              <a:t> au </a:t>
            </a:r>
            <a:r>
              <a:rPr lang="en-US" err="1"/>
              <a:t>détriment</a:t>
            </a:r>
            <a:r>
              <a:rPr lang="en-US"/>
              <a:t> des </a:t>
            </a:r>
            <a:r>
              <a:rPr lang="en-US" err="1"/>
              <a:t>besoins</a:t>
            </a:r>
            <a:r>
              <a:rPr lang="en-US"/>
              <a:t> </a:t>
            </a:r>
            <a:r>
              <a:rPr lang="en-US" err="1"/>
              <a:t>locaux</a:t>
            </a:r>
            <a:r>
              <a:rPr lang="en-US"/>
              <a:t> </a:t>
            </a:r>
            <a:r>
              <a:rPr lang="en-US" err="1"/>
              <a:t>en</a:t>
            </a:r>
            <a:r>
              <a:rPr lang="en-US"/>
              <a:t> </a:t>
            </a:r>
            <a:r>
              <a:rPr lang="en-US" err="1"/>
              <a:t>logements</a:t>
            </a:r>
            <a:r>
              <a:rPr lang="en-US"/>
              <a:t> </a:t>
            </a:r>
            <a:r>
              <a:rPr lang="en-US" err="1"/>
              <a:t>accessibles</a:t>
            </a:r>
            <a:r>
              <a:rPr lang="en-US"/>
              <a:t>.</a:t>
            </a:r>
            <a:endParaRPr lang="fr-FR"/>
          </a:p>
        </p:txBody>
      </p:sp>
      <p:sp>
        <p:nvSpPr>
          <p:cNvPr id="4" name="Espace réservé du numéro de diapositive 3"/>
          <p:cNvSpPr>
            <a:spLocks noGrp="1"/>
          </p:cNvSpPr>
          <p:nvPr>
            <p:ph type="sldNum" sz="quarter" idx="5"/>
          </p:nvPr>
        </p:nvSpPr>
        <p:spPr/>
        <p:txBody>
          <a:bodyPr/>
          <a:lstStyle/>
          <a:p>
            <a:pPr rtl="0"/>
            <a:fld id="{06521FDE-8B98-8341-81C2-8A3D3E8A17A5}" type="slidenum">
              <a:rPr lang="en-US" smtClean="0"/>
              <a:t>9</a:t>
            </a:fld>
            <a:endParaRPr lang="en-US"/>
          </a:p>
        </p:txBody>
      </p:sp>
    </p:spTree>
    <p:extLst>
      <p:ext uri="{BB962C8B-B14F-4D97-AF65-F5344CB8AC3E}">
        <p14:creationId xmlns:p14="http://schemas.microsoft.com/office/powerpoint/2010/main" val="1028920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t>New York </a:t>
            </a:r>
            <a:r>
              <a:rPr lang="en-US" err="1"/>
              <a:t>est</a:t>
            </a:r>
            <a:r>
              <a:rPr lang="en-US"/>
              <a:t> </a:t>
            </a:r>
            <a:r>
              <a:rPr lang="en-US" err="1"/>
              <a:t>marquée</a:t>
            </a:r>
            <a:r>
              <a:rPr lang="en-US"/>
              <a:t> par des fractures </a:t>
            </a:r>
            <a:r>
              <a:rPr lang="en-US" err="1"/>
              <a:t>sociales</a:t>
            </a:r>
            <a:r>
              <a:rPr lang="en-US"/>
              <a:t> et </a:t>
            </a:r>
            <a:r>
              <a:rPr lang="en-US" err="1"/>
              <a:t>spatiales</a:t>
            </a:r>
            <a:r>
              <a:rPr lang="en-US"/>
              <a:t> fortes, des infrastructures </a:t>
            </a:r>
            <a:r>
              <a:rPr lang="en-US" err="1"/>
              <a:t>vieillissantes</a:t>
            </a:r>
            <a:r>
              <a:rPr lang="en-US"/>
              <a:t> et </a:t>
            </a:r>
            <a:r>
              <a:rPr lang="en-US" err="1"/>
              <a:t>une</a:t>
            </a:r>
            <a:r>
              <a:rPr lang="en-US"/>
              <a:t> </a:t>
            </a:r>
            <a:r>
              <a:rPr lang="en-US" err="1"/>
              <a:t>vulnérabilité</a:t>
            </a:r>
            <a:r>
              <a:rPr lang="en-US"/>
              <a:t> accrue au </a:t>
            </a:r>
            <a:r>
              <a:rPr lang="en-US" err="1"/>
              <a:t>changement</a:t>
            </a:r>
            <a:r>
              <a:rPr lang="en-US"/>
              <a:t> </a:t>
            </a:r>
            <a:r>
              <a:rPr lang="en-US" err="1"/>
              <a:t>climatique</a:t>
            </a:r>
            <a:r>
              <a:rPr lang="en-US"/>
              <a:t>. </a:t>
            </a:r>
            <a:r>
              <a:rPr lang="en-US" err="1"/>
              <a:t>L’ouragan</a:t>
            </a:r>
            <a:r>
              <a:rPr lang="en-US"/>
              <a:t> Sandy </a:t>
            </a:r>
            <a:r>
              <a:rPr lang="en-US" err="1"/>
              <a:t>en</a:t>
            </a:r>
            <a:r>
              <a:rPr lang="en-US"/>
              <a:t> 2012 a </a:t>
            </a:r>
            <a:r>
              <a:rPr lang="en-US" err="1"/>
              <a:t>révélé</a:t>
            </a:r>
            <a:r>
              <a:rPr lang="en-US"/>
              <a:t> les </a:t>
            </a:r>
            <a:r>
              <a:rPr lang="en-US" err="1"/>
              <a:t>limites</a:t>
            </a:r>
            <a:r>
              <a:rPr lang="en-US"/>
              <a:t> de la </a:t>
            </a:r>
            <a:r>
              <a:rPr lang="en-US" err="1"/>
              <a:t>résilience</a:t>
            </a:r>
            <a:r>
              <a:rPr lang="en-US"/>
              <a:t> </a:t>
            </a:r>
            <a:r>
              <a:rPr lang="en-US" err="1"/>
              <a:t>urbaine</a:t>
            </a:r>
            <a:r>
              <a:rPr lang="en-US"/>
              <a:t> face à la montée des eaux. La </a:t>
            </a:r>
            <a:r>
              <a:rPr lang="en-US" err="1"/>
              <a:t>réponse</a:t>
            </a:r>
            <a:r>
              <a:rPr lang="en-US"/>
              <a:t> a </a:t>
            </a:r>
            <a:r>
              <a:rPr lang="en-US" err="1"/>
              <a:t>été</a:t>
            </a:r>
            <a:r>
              <a:rPr lang="en-US"/>
              <a:t> </a:t>
            </a:r>
            <a:r>
              <a:rPr lang="en-US" err="1"/>
              <a:t>structurée</a:t>
            </a:r>
            <a:r>
              <a:rPr lang="en-US"/>
              <a:t> dans le plan </a:t>
            </a:r>
            <a:r>
              <a:rPr lang="en-US" err="1"/>
              <a:t>OneNYC</a:t>
            </a:r>
            <a:r>
              <a:rPr lang="en-US"/>
              <a:t> 2050, </a:t>
            </a:r>
            <a:r>
              <a:rPr lang="en-US" err="1"/>
              <a:t>fondé</a:t>
            </a:r>
            <a:r>
              <a:rPr lang="en-US"/>
              <a:t> sur quatre </a:t>
            </a:r>
            <a:r>
              <a:rPr lang="en-US" err="1"/>
              <a:t>piliers</a:t>
            </a:r>
            <a:r>
              <a:rPr lang="en-US"/>
              <a:t> : </a:t>
            </a:r>
            <a:r>
              <a:rPr lang="en-US" err="1"/>
              <a:t>équité</a:t>
            </a:r>
            <a:r>
              <a:rPr lang="en-US"/>
              <a:t>, </a:t>
            </a:r>
            <a:r>
              <a:rPr lang="en-US" err="1"/>
              <a:t>durabilité</a:t>
            </a:r>
            <a:r>
              <a:rPr lang="en-US"/>
              <a:t>, </a:t>
            </a:r>
            <a:r>
              <a:rPr lang="en-US" err="1"/>
              <a:t>résilience</a:t>
            </a:r>
            <a:r>
              <a:rPr lang="en-US"/>
              <a:t> et </a:t>
            </a:r>
            <a:r>
              <a:rPr lang="en-US" err="1"/>
              <a:t>croissance</a:t>
            </a:r>
            <a:r>
              <a:rPr lang="en-US"/>
              <a:t> inclusive. Des </a:t>
            </a:r>
            <a:r>
              <a:rPr lang="en-US" err="1"/>
              <a:t>priorités</a:t>
            </a:r>
            <a:r>
              <a:rPr lang="en-US"/>
              <a:t> </a:t>
            </a:r>
            <a:r>
              <a:rPr lang="en-US" err="1"/>
              <a:t>comme</a:t>
            </a:r>
            <a:r>
              <a:rPr lang="en-US"/>
              <a:t> la </a:t>
            </a:r>
            <a:r>
              <a:rPr lang="en-US" err="1"/>
              <a:t>rénovation</a:t>
            </a:r>
            <a:r>
              <a:rPr lang="en-US"/>
              <a:t> </a:t>
            </a:r>
            <a:r>
              <a:rPr lang="en-US" err="1"/>
              <a:t>énergétique</a:t>
            </a:r>
            <a:r>
              <a:rPr lang="en-US"/>
              <a:t> des </a:t>
            </a:r>
            <a:r>
              <a:rPr lang="en-US" err="1"/>
              <a:t>bâtiments</a:t>
            </a:r>
            <a:r>
              <a:rPr lang="en-US"/>
              <a:t> et la transformation des </a:t>
            </a:r>
            <a:r>
              <a:rPr lang="en-US" err="1"/>
              <a:t>espaces</a:t>
            </a:r>
            <a:r>
              <a:rPr lang="en-US"/>
              <a:t> publics </a:t>
            </a:r>
            <a:r>
              <a:rPr lang="en-US" err="1"/>
              <a:t>sont</a:t>
            </a:r>
            <a:r>
              <a:rPr lang="en-US"/>
              <a:t> mises </a:t>
            </a:r>
            <a:r>
              <a:rPr lang="en-US" err="1"/>
              <a:t>en</a:t>
            </a:r>
            <a:r>
              <a:rPr lang="en-US"/>
              <a:t> </a:t>
            </a:r>
            <a:r>
              <a:rPr lang="en-US" err="1"/>
              <a:t>avant</a:t>
            </a:r>
            <a:r>
              <a:rPr lang="en-US"/>
              <a:t>. </a:t>
            </a:r>
            <a:endParaRPr lang="fr-FR"/>
          </a:p>
        </p:txBody>
      </p:sp>
      <p:sp>
        <p:nvSpPr>
          <p:cNvPr id="4" name="Espace réservé du numéro de diapositive 3"/>
          <p:cNvSpPr>
            <a:spLocks noGrp="1"/>
          </p:cNvSpPr>
          <p:nvPr>
            <p:ph type="sldNum" sz="quarter" idx="5"/>
          </p:nvPr>
        </p:nvSpPr>
        <p:spPr/>
        <p:txBody>
          <a:bodyPr/>
          <a:lstStyle/>
          <a:p>
            <a:pPr rtl="0"/>
            <a:fld id="{06521FDE-8B98-8341-81C2-8A3D3E8A17A5}" type="slidenum">
              <a:rPr lang="en-US" smtClean="0"/>
              <a:t>10</a:t>
            </a:fld>
            <a:endParaRPr lang="en-US"/>
          </a:p>
        </p:txBody>
      </p:sp>
    </p:spTree>
    <p:extLst>
      <p:ext uri="{BB962C8B-B14F-4D97-AF65-F5344CB8AC3E}">
        <p14:creationId xmlns:p14="http://schemas.microsoft.com/office/powerpoint/2010/main" val="2230743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solidFill>
          <a:schemeClr val="accent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1A4A20-9E70-4ADF-93C1-5AE458194889}"/>
              </a:ext>
            </a:extLst>
          </p:cNvPr>
          <p:cNvSpPr>
            <a:spLocks noGrp="1"/>
          </p:cNvSpPr>
          <p:nvPr>
            <p:ph type="ctrTitle"/>
          </p:nvPr>
        </p:nvSpPr>
        <p:spPr>
          <a:xfrm>
            <a:off x="649224" y="749808"/>
            <a:ext cx="6812280" cy="4206240"/>
          </a:xfrm>
        </p:spPr>
        <p:txBody>
          <a:bodyPr rtlCol="0" anchor="t">
            <a:normAutofit/>
          </a:bodyPr>
          <a:lstStyle>
            <a:lvl1pPr algn="l">
              <a:defRPr sz="6000">
                <a:solidFill>
                  <a:srgbClr val="FFFFFF"/>
                </a:solidFill>
              </a:defRPr>
            </a:lvl1pPr>
          </a:lstStyle>
          <a:p>
            <a:pPr rtl="0"/>
            <a:r>
              <a:rPr lang="fr-FR"/>
              <a:t>Modifiez le style du titre</a:t>
            </a:r>
            <a:endParaRPr lang="fr"/>
          </a:p>
        </p:txBody>
      </p:sp>
      <p:sp>
        <p:nvSpPr>
          <p:cNvPr id="3" name="Sous-titre 2">
            <a:extLst>
              <a:ext uri="{FF2B5EF4-FFF2-40B4-BE49-F238E27FC236}">
                <a16:creationId xmlns:a16="http://schemas.microsoft.com/office/drawing/2014/main" id="{A4A1A2C5-995E-4938-A286-FF484EFA52D5}"/>
              </a:ext>
            </a:extLst>
          </p:cNvPr>
          <p:cNvSpPr>
            <a:spLocks noGrp="1"/>
          </p:cNvSpPr>
          <p:nvPr>
            <p:ph type="subTitle" idx="1"/>
          </p:nvPr>
        </p:nvSpPr>
        <p:spPr>
          <a:xfrm>
            <a:off x="649223" y="5257800"/>
            <a:ext cx="6812279" cy="1307592"/>
          </a:xfrm>
        </p:spPr>
        <p:txBody>
          <a:bodyPr rtlCol="0" anchor="t">
            <a:normAutofit/>
          </a:bodyPr>
          <a:lstStyle>
            <a:lvl1pPr marL="0" indent="0" algn="l">
              <a:lnSpc>
                <a:spcPct val="100000"/>
              </a:lnSpc>
              <a:buNone/>
              <a:defRPr sz="2800" b="1">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a:t>Modifiez le style des sous-titres du masque</a:t>
            </a:r>
            <a:endParaRPr lang="fr"/>
          </a:p>
        </p:txBody>
      </p:sp>
      <p:sp>
        <p:nvSpPr>
          <p:cNvPr id="8" name="Espace réservé à l’image 16">
            <a:extLst>
              <a:ext uri="{FF2B5EF4-FFF2-40B4-BE49-F238E27FC236}">
                <a16:creationId xmlns:a16="http://schemas.microsoft.com/office/drawing/2014/main" id="{C6A8E625-65C2-D767-7DCE-651B5503EA63}"/>
              </a:ext>
            </a:extLst>
          </p:cNvPr>
          <p:cNvSpPr>
            <a:spLocks noGrp="1"/>
          </p:cNvSpPr>
          <p:nvPr>
            <p:ph type="pic" sz="quarter" idx="13" hasCustomPrompt="1"/>
          </p:nvPr>
        </p:nvSpPr>
        <p:spPr>
          <a:xfrm>
            <a:off x="8113533" y="0"/>
            <a:ext cx="4082983" cy="6858000"/>
          </a:xfrm>
        </p:spPr>
        <p:txBody>
          <a:bodyPr rtlCol="0"/>
          <a:lstStyle>
            <a:lvl1pPr marL="0" indent="0" algn="ctr">
              <a:buNone/>
              <a:defRPr>
                <a:solidFill>
                  <a:schemeClr val="bg1"/>
                </a:solidFill>
              </a:defRPr>
            </a:lvl1pPr>
          </a:lstStyle>
          <a:p>
            <a:pPr rtl="0"/>
            <a:r>
              <a:rPr lang="fr"/>
              <a:t>Cliquez pour ajouter une photo</a:t>
            </a:r>
          </a:p>
        </p:txBody>
      </p:sp>
    </p:spTree>
    <p:extLst>
      <p:ext uri="{BB962C8B-B14F-4D97-AF65-F5344CB8AC3E}">
        <p14:creationId xmlns:p14="http://schemas.microsoft.com/office/powerpoint/2010/main" val="3706224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eux contenus 5">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F516FD-E4AF-4BA2-902A-DA4674655726}"/>
              </a:ext>
              <a:ext uri="{C183D7F6-B498-43B3-948B-1728B52AA6E4}">
                <adec:decorative xmlns:adec="http://schemas.microsoft.com/office/drawing/2017/decorative" val="1"/>
              </a:ext>
            </a:extLst>
          </p:cNvPr>
          <p:cNvSpPr/>
          <p:nvPr userDrawn="1"/>
        </p:nvSpPr>
        <p:spPr>
          <a:xfrm>
            <a:off x="0" y="0"/>
            <a:ext cx="12192000" cy="19580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re 1">
            <a:extLst>
              <a:ext uri="{FF2B5EF4-FFF2-40B4-BE49-F238E27FC236}">
                <a16:creationId xmlns:a16="http://schemas.microsoft.com/office/drawing/2014/main" id="{07F0F480-E13D-4322-ADF4-56769DC5AFF3}"/>
              </a:ext>
            </a:extLst>
          </p:cNvPr>
          <p:cNvSpPr>
            <a:spLocks noGrp="1"/>
          </p:cNvSpPr>
          <p:nvPr>
            <p:ph type="title" hasCustomPrompt="1"/>
          </p:nvPr>
        </p:nvSpPr>
        <p:spPr>
          <a:xfrm>
            <a:off x="649045" y="363854"/>
            <a:ext cx="10780955" cy="1243717"/>
          </a:xfrm>
        </p:spPr>
        <p:txBody>
          <a:bodyPr rtlCol="0" anchor="b">
            <a:normAutofit/>
          </a:bodyPr>
          <a:lstStyle>
            <a:lvl1pPr algn="l">
              <a:lnSpc>
                <a:spcPct val="100000"/>
              </a:lnSpc>
              <a:defRPr sz="4000" spc="-20" baseline="0">
                <a:solidFill>
                  <a:schemeClr val="bg1"/>
                </a:solidFill>
              </a:defRPr>
            </a:lvl1pPr>
          </a:lstStyle>
          <a:p>
            <a:pPr rtl="0"/>
            <a:r>
              <a:rPr lang="fr"/>
              <a:t>Cliquez pour ajouter un titre</a:t>
            </a:r>
          </a:p>
        </p:txBody>
      </p:sp>
      <p:sp>
        <p:nvSpPr>
          <p:cNvPr id="4" name="Espace réservé du contenu 3">
            <a:extLst>
              <a:ext uri="{FF2B5EF4-FFF2-40B4-BE49-F238E27FC236}">
                <a16:creationId xmlns:a16="http://schemas.microsoft.com/office/drawing/2014/main" id="{977C13D6-1FC2-78F6-EBE9-2E851CAD7BD5}"/>
              </a:ext>
            </a:extLst>
          </p:cNvPr>
          <p:cNvSpPr>
            <a:spLocks noGrp="1"/>
          </p:cNvSpPr>
          <p:nvPr>
            <p:ph sz="quarter" idx="13"/>
          </p:nvPr>
        </p:nvSpPr>
        <p:spPr>
          <a:xfrm>
            <a:off x="649288" y="2295144"/>
            <a:ext cx="6464808" cy="4379976"/>
          </a:xfrm>
        </p:spPr>
        <p:txBody>
          <a:bodyPr rtlCol="0"/>
          <a:lstStyle>
            <a:lvl1pPr marL="228600" indent="-228600">
              <a:buFont typeface="Arial" panose="020B0604020202020204" pitchFamily="34" charset="0"/>
              <a:buChar char="•"/>
              <a:defRPr sz="2000"/>
            </a:lvl1pPr>
            <a:lvl2pPr marL="685800">
              <a:spcBef>
                <a:spcPts val="500"/>
              </a:spcBef>
              <a:buClr>
                <a:schemeClr val="accent3">
                  <a:lumMod val="50000"/>
                </a:schemeClr>
              </a:buClr>
              <a:defRPr/>
            </a:lvl2pPr>
            <a:lvl3pPr marL="1143000">
              <a:spcBef>
                <a:spcPts val="500"/>
              </a:spcBef>
              <a:buClr>
                <a:schemeClr val="accent3">
                  <a:lumMod val="50000"/>
                </a:schemeClr>
              </a:buClr>
              <a:defRPr/>
            </a:lvl3pPr>
            <a:lvl4pPr marL="1600200">
              <a:spcBef>
                <a:spcPts val="500"/>
              </a:spcBef>
              <a:buClr>
                <a:schemeClr val="accent3">
                  <a:lumMod val="50000"/>
                </a:schemeClr>
              </a:buClr>
              <a:defRPr/>
            </a:lvl4pPr>
            <a:lvl5pPr marL="2057400">
              <a:spcBef>
                <a:spcPts val="500"/>
              </a:spcBef>
              <a:buClr>
                <a:schemeClr val="accent3">
                  <a:lumMod val="50000"/>
                </a:schemeClr>
              </a:buClr>
              <a:defRPr/>
            </a:lvl5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
          </a:p>
        </p:txBody>
      </p:sp>
      <p:sp>
        <p:nvSpPr>
          <p:cNvPr id="5" name="Espace réservé du contenu 3">
            <a:extLst>
              <a:ext uri="{FF2B5EF4-FFF2-40B4-BE49-F238E27FC236}">
                <a16:creationId xmlns:a16="http://schemas.microsoft.com/office/drawing/2014/main" id="{7E978FE6-72A5-C193-FEA5-1EE9D77AD95D}"/>
              </a:ext>
            </a:extLst>
          </p:cNvPr>
          <p:cNvSpPr>
            <a:spLocks noGrp="1"/>
          </p:cNvSpPr>
          <p:nvPr>
            <p:ph sz="quarter" idx="14"/>
          </p:nvPr>
        </p:nvSpPr>
        <p:spPr>
          <a:xfrm>
            <a:off x="7671816" y="2295144"/>
            <a:ext cx="3749040" cy="3840480"/>
          </a:xfrm>
        </p:spPr>
        <p:txBody>
          <a:bodyPr rtlCol="0"/>
          <a:lstStyle>
            <a:lvl1pPr marL="0" indent="0">
              <a:buNone/>
              <a:defRPr sz="2000"/>
            </a:lvl1pPr>
            <a:lvl2pPr marL="228600">
              <a:spcBef>
                <a:spcPts val="1000"/>
              </a:spcBef>
              <a:buClr>
                <a:schemeClr val="accent3">
                  <a:lumMod val="50000"/>
                </a:schemeClr>
              </a:buClr>
              <a:defRPr/>
            </a:lvl2pPr>
            <a:lvl3pPr marL="685800">
              <a:spcBef>
                <a:spcPts val="1000"/>
              </a:spcBef>
              <a:buClr>
                <a:schemeClr val="accent3">
                  <a:lumMod val="50000"/>
                </a:schemeClr>
              </a:buClr>
              <a:defRPr/>
            </a:lvl3pPr>
            <a:lvl4pPr marL="1143000">
              <a:spcBef>
                <a:spcPts val="1000"/>
              </a:spcBef>
              <a:buClr>
                <a:schemeClr val="accent3">
                  <a:lumMod val="50000"/>
                </a:schemeClr>
              </a:buClr>
              <a:defRPr/>
            </a:lvl4pPr>
            <a:lvl5pPr marL="1600200">
              <a:spcBef>
                <a:spcPts val="1000"/>
              </a:spcBef>
              <a:buClr>
                <a:schemeClr val="accent3">
                  <a:lumMod val="50000"/>
                </a:schemeClr>
              </a:buClr>
              <a:defRPr/>
            </a:lvl5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
          </a:p>
        </p:txBody>
      </p:sp>
      <p:sp>
        <p:nvSpPr>
          <p:cNvPr id="6" name="Espace réservé du pied de page 4">
            <a:extLst>
              <a:ext uri="{FF2B5EF4-FFF2-40B4-BE49-F238E27FC236}">
                <a16:creationId xmlns:a16="http://schemas.microsoft.com/office/drawing/2014/main" id="{27F3D4E9-1171-434D-AA71-EA27F72E0D99}"/>
              </a:ext>
            </a:extLst>
          </p:cNvPr>
          <p:cNvSpPr>
            <a:spLocks noGrp="1"/>
          </p:cNvSpPr>
          <p:nvPr>
            <p:ph type="ftr" sz="quarter" idx="11"/>
          </p:nvPr>
        </p:nvSpPr>
        <p:spPr>
          <a:xfrm>
            <a:off x="201168" y="6356350"/>
            <a:ext cx="4837176"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1050" b="0" i="0" u="none" strike="noStrike" kern="1200" cap="none" spc="0" normalizeH="0" noProof="0">
                <a:ln>
                  <a:noFill/>
                </a:ln>
                <a:solidFill>
                  <a:prstClr val="black"/>
                </a:solidFill>
                <a:effectLst/>
                <a:uLnTx/>
                <a:uFillTx/>
                <a:latin typeface="Avenir Next LT Pro"/>
                <a:ea typeface="+mn-ea"/>
                <a:cs typeface="+mn-cs"/>
              </a:rPr>
              <a:t>Titre de la présentation</a:t>
            </a:r>
          </a:p>
        </p:txBody>
      </p:sp>
      <p:sp>
        <p:nvSpPr>
          <p:cNvPr id="7" name="Espace réservé de la date 3">
            <a:extLst>
              <a:ext uri="{FF2B5EF4-FFF2-40B4-BE49-F238E27FC236}">
                <a16:creationId xmlns:a16="http://schemas.microsoft.com/office/drawing/2014/main" id="{57A29A0D-15CB-4460-9435-7E7D645346A5}"/>
              </a:ext>
            </a:extLst>
          </p:cNvPr>
          <p:cNvSpPr>
            <a:spLocks noGrp="1"/>
          </p:cNvSpPr>
          <p:nvPr>
            <p:ph type="dt" sz="half" idx="10"/>
          </p:nvPr>
        </p:nvSpPr>
        <p:spPr>
          <a:xfrm>
            <a:off x="7013448" y="6355080"/>
            <a:ext cx="4352544" cy="365125"/>
          </a:xfrm>
        </p:spPr>
        <p:txBody>
          <a:bodyPr rtlCol="0"/>
          <a:lstStyle>
            <a:lvl1pPr>
              <a:defRPr/>
            </a:lvl1pPr>
          </a:lstStyle>
          <a:p>
            <a:pPr rtl="0">
              <a:defRPr/>
            </a:pPr>
            <a:r>
              <a:rPr lang="fr-FR">
                <a:solidFill>
                  <a:prstClr val="black"/>
                </a:solidFill>
              </a:rPr>
              <a:t>20XX</a:t>
            </a:r>
            <a:endParaRPr lang="fr">
              <a:solidFill>
                <a:prstClr val="black"/>
              </a:solidFill>
            </a:endParaRPr>
          </a:p>
        </p:txBody>
      </p:sp>
      <p:sp>
        <p:nvSpPr>
          <p:cNvPr id="8" name="Espace réservé du numéro de diapositive 5">
            <a:extLst>
              <a:ext uri="{FF2B5EF4-FFF2-40B4-BE49-F238E27FC236}">
                <a16:creationId xmlns:a16="http://schemas.microsoft.com/office/drawing/2014/main" id="{8B6F95C2-7834-44D3-B93B-79D944E1283C}"/>
              </a:ext>
            </a:extLst>
          </p:cNvPr>
          <p:cNvSpPr>
            <a:spLocks noGrp="1"/>
          </p:cNvSpPr>
          <p:nvPr>
            <p:ph type="sldNum" sz="quarter" idx="12"/>
          </p:nvPr>
        </p:nvSpPr>
        <p:spPr>
          <a:xfrm>
            <a:off x="11365992" y="6356350"/>
            <a:ext cx="630936"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618257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F516FD-E4AF-4BA2-902A-DA4674655726}"/>
              </a:ext>
              <a:ext uri="{C183D7F6-B498-43B3-948B-1728B52AA6E4}">
                <adec:decorative xmlns:adec="http://schemas.microsoft.com/office/drawing/2017/decorative" val="1"/>
              </a:ext>
            </a:extLst>
          </p:cNvPr>
          <p:cNvSpPr/>
          <p:nvPr userDrawn="1"/>
        </p:nvSpPr>
        <p:spPr>
          <a:xfrm>
            <a:off x="0" y="0"/>
            <a:ext cx="12192000" cy="19580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re 1">
            <a:extLst>
              <a:ext uri="{FF2B5EF4-FFF2-40B4-BE49-F238E27FC236}">
                <a16:creationId xmlns:a16="http://schemas.microsoft.com/office/drawing/2014/main" id="{07F0F480-E13D-4322-ADF4-56769DC5AFF3}"/>
              </a:ext>
            </a:extLst>
          </p:cNvPr>
          <p:cNvSpPr>
            <a:spLocks noGrp="1"/>
          </p:cNvSpPr>
          <p:nvPr>
            <p:ph type="title" hasCustomPrompt="1"/>
          </p:nvPr>
        </p:nvSpPr>
        <p:spPr>
          <a:xfrm>
            <a:off x="649045" y="363854"/>
            <a:ext cx="10780955" cy="1243717"/>
          </a:xfrm>
        </p:spPr>
        <p:txBody>
          <a:bodyPr rtlCol="0" anchor="b">
            <a:normAutofit/>
          </a:bodyPr>
          <a:lstStyle>
            <a:lvl1pPr algn="l">
              <a:lnSpc>
                <a:spcPct val="100000"/>
              </a:lnSpc>
              <a:defRPr sz="4000" spc="-20" baseline="0">
                <a:solidFill>
                  <a:schemeClr val="bg1"/>
                </a:solidFill>
              </a:defRPr>
            </a:lvl1pPr>
          </a:lstStyle>
          <a:p>
            <a:pPr rtl="0"/>
            <a:r>
              <a:rPr lang="fr"/>
              <a:t>Cliquez pour ajouter un titre</a:t>
            </a:r>
          </a:p>
        </p:txBody>
      </p:sp>
      <p:sp>
        <p:nvSpPr>
          <p:cNvPr id="4" name="Espace réservé du contenu 3">
            <a:extLst>
              <a:ext uri="{FF2B5EF4-FFF2-40B4-BE49-F238E27FC236}">
                <a16:creationId xmlns:a16="http://schemas.microsoft.com/office/drawing/2014/main" id="{977C13D6-1FC2-78F6-EBE9-2E851CAD7BD5}"/>
              </a:ext>
            </a:extLst>
          </p:cNvPr>
          <p:cNvSpPr>
            <a:spLocks noGrp="1"/>
          </p:cNvSpPr>
          <p:nvPr>
            <p:ph sz="quarter" idx="13"/>
          </p:nvPr>
        </p:nvSpPr>
        <p:spPr>
          <a:xfrm>
            <a:off x="649288" y="2523744"/>
            <a:ext cx="10707624" cy="3657600"/>
          </a:xfrm>
        </p:spPr>
        <p:txBody>
          <a:bodyPr rtlCol="0"/>
          <a:lstStyle>
            <a:lvl1pPr marL="228600" indent="-228600">
              <a:buFont typeface="Arial" panose="020B0604020202020204" pitchFamily="34" charset="0"/>
              <a:buChar char="•"/>
              <a:defRPr sz="2000"/>
            </a:lvl1pPr>
            <a:lvl2pPr marL="685800">
              <a:spcBef>
                <a:spcPts val="500"/>
              </a:spcBef>
              <a:buClr>
                <a:schemeClr val="accent3">
                  <a:lumMod val="50000"/>
                </a:schemeClr>
              </a:buClr>
              <a:defRPr/>
            </a:lvl2pPr>
            <a:lvl3pPr marL="1143000">
              <a:spcBef>
                <a:spcPts val="500"/>
              </a:spcBef>
              <a:buClr>
                <a:schemeClr val="accent3">
                  <a:lumMod val="50000"/>
                </a:schemeClr>
              </a:buClr>
              <a:defRPr/>
            </a:lvl3pPr>
            <a:lvl4pPr marL="1600200">
              <a:spcBef>
                <a:spcPts val="500"/>
              </a:spcBef>
              <a:buClr>
                <a:schemeClr val="accent3">
                  <a:lumMod val="50000"/>
                </a:schemeClr>
              </a:buClr>
              <a:defRPr/>
            </a:lvl4pPr>
            <a:lvl5pPr marL="2057400">
              <a:spcBef>
                <a:spcPts val="500"/>
              </a:spcBef>
              <a:buClr>
                <a:schemeClr val="accent3">
                  <a:lumMod val="50000"/>
                </a:schemeClr>
              </a:buClr>
              <a:defRPr/>
            </a:lvl5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
          </a:p>
        </p:txBody>
      </p:sp>
      <p:sp>
        <p:nvSpPr>
          <p:cNvPr id="6" name="Espace réservé du pied de page 4">
            <a:extLst>
              <a:ext uri="{FF2B5EF4-FFF2-40B4-BE49-F238E27FC236}">
                <a16:creationId xmlns:a16="http://schemas.microsoft.com/office/drawing/2014/main" id="{27F3D4E9-1171-434D-AA71-EA27F72E0D99}"/>
              </a:ext>
            </a:extLst>
          </p:cNvPr>
          <p:cNvSpPr>
            <a:spLocks noGrp="1"/>
          </p:cNvSpPr>
          <p:nvPr>
            <p:ph type="ftr" sz="quarter" idx="11"/>
          </p:nvPr>
        </p:nvSpPr>
        <p:spPr>
          <a:xfrm>
            <a:off x="201168" y="6356350"/>
            <a:ext cx="4837176"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1050" b="0" i="0" u="none" strike="noStrike" kern="1200" cap="none" spc="0" normalizeH="0" noProof="0">
                <a:ln>
                  <a:noFill/>
                </a:ln>
                <a:solidFill>
                  <a:prstClr val="black"/>
                </a:solidFill>
                <a:effectLst/>
                <a:uLnTx/>
                <a:uFillTx/>
                <a:latin typeface="Avenir Next LT Pro"/>
                <a:ea typeface="+mn-ea"/>
                <a:cs typeface="+mn-cs"/>
              </a:rPr>
              <a:t>Titre de la présentation</a:t>
            </a:r>
          </a:p>
        </p:txBody>
      </p:sp>
      <p:sp>
        <p:nvSpPr>
          <p:cNvPr id="7" name="Espace réservé de la date 3">
            <a:extLst>
              <a:ext uri="{FF2B5EF4-FFF2-40B4-BE49-F238E27FC236}">
                <a16:creationId xmlns:a16="http://schemas.microsoft.com/office/drawing/2014/main" id="{57A29A0D-15CB-4460-9435-7E7D645346A5}"/>
              </a:ext>
            </a:extLst>
          </p:cNvPr>
          <p:cNvSpPr>
            <a:spLocks noGrp="1"/>
          </p:cNvSpPr>
          <p:nvPr>
            <p:ph type="dt" sz="half" idx="10"/>
          </p:nvPr>
        </p:nvSpPr>
        <p:spPr>
          <a:xfrm>
            <a:off x="7013448" y="6355080"/>
            <a:ext cx="4352544" cy="365125"/>
          </a:xfrm>
        </p:spPr>
        <p:txBody>
          <a:bodyPr rtlCol="0"/>
          <a:lstStyle>
            <a:lvl1pPr>
              <a:defRPr/>
            </a:lvl1pPr>
          </a:lstStyle>
          <a:p>
            <a:pPr rtl="0">
              <a:defRPr/>
            </a:pPr>
            <a:r>
              <a:rPr lang="fr-FR">
                <a:solidFill>
                  <a:prstClr val="black"/>
                </a:solidFill>
              </a:rPr>
              <a:t>20XX</a:t>
            </a:r>
            <a:endParaRPr lang="fr">
              <a:solidFill>
                <a:prstClr val="black"/>
              </a:solidFill>
            </a:endParaRPr>
          </a:p>
        </p:txBody>
      </p:sp>
      <p:sp>
        <p:nvSpPr>
          <p:cNvPr id="8" name="Espace réservé du numéro de diapositive 5">
            <a:extLst>
              <a:ext uri="{FF2B5EF4-FFF2-40B4-BE49-F238E27FC236}">
                <a16:creationId xmlns:a16="http://schemas.microsoft.com/office/drawing/2014/main" id="{8B6F95C2-7834-44D3-B93B-79D944E1283C}"/>
              </a:ext>
            </a:extLst>
          </p:cNvPr>
          <p:cNvSpPr>
            <a:spLocks noGrp="1"/>
          </p:cNvSpPr>
          <p:nvPr>
            <p:ph type="sldNum" sz="quarter" idx="12"/>
          </p:nvPr>
        </p:nvSpPr>
        <p:spPr>
          <a:xfrm>
            <a:off x="11365992" y="6356350"/>
            <a:ext cx="630936"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910439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ôtu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920A8F-16C2-B12B-3951-097B62DB8E5C}"/>
              </a:ext>
              <a:ext uri="{C183D7F6-B498-43B3-948B-1728B52AA6E4}">
                <adec:decorative xmlns:adec="http://schemas.microsoft.com/office/drawing/2017/decorative" val="1"/>
              </a:ext>
            </a:extLst>
          </p:cNvPr>
          <p:cNvSpPr/>
          <p:nvPr userDrawn="1"/>
        </p:nvSpPr>
        <p:spPr>
          <a:xfrm>
            <a:off x="0" y="3525079"/>
            <a:ext cx="12192000" cy="33329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4" name="Titre 3">
            <a:extLst>
              <a:ext uri="{FF2B5EF4-FFF2-40B4-BE49-F238E27FC236}">
                <a16:creationId xmlns:a16="http://schemas.microsoft.com/office/drawing/2014/main" id="{22AF23EB-182C-6270-2663-CB53680A47AD}"/>
              </a:ext>
            </a:extLst>
          </p:cNvPr>
          <p:cNvSpPr>
            <a:spLocks noGrp="1"/>
          </p:cNvSpPr>
          <p:nvPr>
            <p:ph type="title"/>
          </p:nvPr>
        </p:nvSpPr>
        <p:spPr>
          <a:xfrm>
            <a:off x="649224" y="3813048"/>
            <a:ext cx="10780776" cy="2651760"/>
          </a:xfrm>
        </p:spPr>
        <p:txBody>
          <a:bodyPr rtlCol="0" anchor="ctr">
            <a:normAutofit/>
          </a:bodyPr>
          <a:lstStyle>
            <a:lvl1pPr>
              <a:defRPr sz="6000">
                <a:solidFill>
                  <a:schemeClr val="bg1"/>
                </a:solidFill>
              </a:defRPr>
            </a:lvl1pPr>
          </a:lstStyle>
          <a:p>
            <a:pPr rtl="0"/>
            <a:r>
              <a:rPr lang="fr-FR"/>
              <a:t>Modifiez le style du titre</a:t>
            </a:r>
            <a:endParaRPr lang="fr"/>
          </a:p>
        </p:txBody>
      </p:sp>
      <p:sp>
        <p:nvSpPr>
          <p:cNvPr id="19" name="Espace réservé à l’image 16">
            <a:extLst>
              <a:ext uri="{FF2B5EF4-FFF2-40B4-BE49-F238E27FC236}">
                <a16:creationId xmlns:a16="http://schemas.microsoft.com/office/drawing/2014/main" id="{B1A8891C-A2D4-4238-ABCE-62AB3A9121A5}"/>
              </a:ext>
            </a:extLst>
          </p:cNvPr>
          <p:cNvSpPr>
            <a:spLocks noGrp="1"/>
          </p:cNvSpPr>
          <p:nvPr>
            <p:ph type="pic" sz="quarter" idx="13" hasCustomPrompt="1"/>
          </p:nvPr>
        </p:nvSpPr>
        <p:spPr>
          <a:xfrm>
            <a:off x="0" y="0"/>
            <a:ext cx="7900416" cy="3529584"/>
          </a:xfrm>
        </p:spPr>
        <p:txBody>
          <a:bodyPr rtlCol="0"/>
          <a:lstStyle>
            <a:lvl1pPr marL="0" indent="0" algn="ctr">
              <a:buNone/>
              <a:defRPr/>
            </a:lvl1pPr>
          </a:lstStyle>
          <a:p>
            <a:pPr rtl="0"/>
            <a:r>
              <a:rPr lang="fr"/>
              <a:t>Cliquez pour ajouter une photo</a:t>
            </a:r>
          </a:p>
        </p:txBody>
      </p:sp>
      <p:sp>
        <p:nvSpPr>
          <p:cNvPr id="24" name="Espace réservé du texte 21">
            <a:extLst>
              <a:ext uri="{FF2B5EF4-FFF2-40B4-BE49-F238E27FC236}">
                <a16:creationId xmlns:a16="http://schemas.microsoft.com/office/drawing/2014/main" id="{DFCFAED4-0A56-424D-BF74-4051B0BDA9A6}"/>
              </a:ext>
            </a:extLst>
          </p:cNvPr>
          <p:cNvSpPr>
            <a:spLocks noGrp="1"/>
          </p:cNvSpPr>
          <p:nvPr>
            <p:ph type="body" sz="quarter" idx="15" hasCustomPrompt="1"/>
          </p:nvPr>
        </p:nvSpPr>
        <p:spPr>
          <a:xfrm>
            <a:off x="8458200" y="1051560"/>
            <a:ext cx="3566160" cy="1554480"/>
          </a:xfrm>
        </p:spPr>
        <p:txBody>
          <a:bodyPr rtlCol="0">
            <a:normAutofit/>
          </a:bodyPr>
          <a:lstStyle>
            <a:lvl1pPr marL="0" indent="0" algn="l">
              <a:lnSpc>
                <a:spcPct val="100000"/>
              </a:lnSpc>
              <a:spcBef>
                <a:spcPts val="0"/>
              </a:spcBef>
              <a:spcAft>
                <a:spcPts val="1200"/>
              </a:spcAft>
              <a:buFont typeface="Arial" panose="020B0604020202020204" pitchFamily="34" charset="0"/>
              <a:buNone/>
              <a:defRPr sz="2400">
                <a:solidFill>
                  <a:schemeClr val="accent3">
                    <a:lumMod val="50000"/>
                  </a:schemeClr>
                </a:solidFill>
              </a:defRPr>
            </a:lvl1pPr>
          </a:lstStyle>
          <a:p>
            <a:pPr lvl="0" rtl="0"/>
            <a:r>
              <a:rPr lang="fr"/>
              <a:t>Cliquer pour ajouter du texte</a:t>
            </a:r>
          </a:p>
        </p:txBody>
      </p:sp>
    </p:spTree>
    <p:extLst>
      <p:ext uri="{BB962C8B-B14F-4D97-AF65-F5344CB8AC3E}">
        <p14:creationId xmlns:p14="http://schemas.microsoft.com/office/powerpoint/2010/main" val="1993282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Ordre du jou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2AAFDE-CB45-46CA-8961-8133FCA5F385}"/>
              </a:ext>
              <a:ext uri="{C183D7F6-B498-43B3-948B-1728B52AA6E4}">
                <adec:decorative xmlns:adec="http://schemas.microsoft.com/office/drawing/2017/decorative" val="1"/>
              </a:ext>
            </a:extLst>
          </p:cNvPr>
          <p:cNvSpPr/>
          <p:nvPr userDrawn="1"/>
        </p:nvSpPr>
        <p:spPr>
          <a:xfrm>
            <a:off x="0" y="0"/>
            <a:ext cx="469087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Titre 1">
            <a:extLst>
              <a:ext uri="{FF2B5EF4-FFF2-40B4-BE49-F238E27FC236}">
                <a16:creationId xmlns:a16="http://schemas.microsoft.com/office/drawing/2014/main" id="{B209C30D-AB58-482B-B553-F71367094EB9}"/>
              </a:ext>
            </a:extLst>
          </p:cNvPr>
          <p:cNvSpPr>
            <a:spLocks noGrp="1"/>
          </p:cNvSpPr>
          <p:nvPr>
            <p:ph type="title"/>
          </p:nvPr>
        </p:nvSpPr>
        <p:spPr>
          <a:xfrm>
            <a:off x="532264" y="776940"/>
            <a:ext cx="3648456" cy="5358384"/>
          </a:xfrm>
        </p:spPr>
        <p:txBody>
          <a:bodyPr rtlCol="0" anchor="b">
            <a:normAutofit/>
          </a:bodyPr>
          <a:lstStyle>
            <a:lvl1pPr>
              <a:defRPr sz="4000" spc="-20" baseline="0">
                <a:solidFill>
                  <a:schemeClr val="bg1"/>
                </a:solidFill>
              </a:defRPr>
            </a:lvl1pPr>
          </a:lstStyle>
          <a:p>
            <a:pPr rtl="0"/>
            <a:r>
              <a:rPr lang="fr-FR">
                <a:solidFill>
                  <a:srgbClr val="FFFFFF"/>
                </a:solidFill>
              </a:rPr>
              <a:t>Modifiez le style du titre</a:t>
            </a:r>
            <a:endParaRPr lang="en-US">
              <a:solidFill>
                <a:srgbClr val="FFFFFF"/>
              </a:solidFill>
            </a:endParaRPr>
          </a:p>
        </p:txBody>
      </p:sp>
      <p:sp>
        <p:nvSpPr>
          <p:cNvPr id="19" name="Espace réservé d’image 16">
            <a:extLst>
              <a:ext uri="{FF2B5EF4-FFF2-40B4-BE49-F238E27FC236}">
                <a16:creationId xmlns:a16="http://schemas.microsoft.com/office/drawing/2014/main" id="{B1A8891C-A2D4-4238-ABCE-62AB3A9121A5}"/>
              </a:ext>
            </a:extLst>
          </p:cNvPr>
          <p:cNvSpPr>
            <a:spLocks noGrp="1"/>
          </p:cNvSpPr>
          <p:nvPr>
            <p:ph type="pic" sz="quarter" idx="13" hasCustomPrompt="1"/>
          </p:nvPr>
        </p:nvSpPr>
        <p:spPr>
          <a:xfrm>
            <a:off x="4690872" y="0"/>
            <a:ext cx="7498080" cy="3419856"/>
          </a:xfrm>
        </p:spPr>
        <p:txBody>
          <a:bodyPr rtlCol="0"/>
          <a:lstStyle>
            <a:lvl1pPr marL="0" indent="0" algn="ctr">
              <a:buNone/>
              <a:defRPr/>
            </a:lvl1pPr>
          </a:lstStyle>
          <a:p>
            <a:pPr rtl="0"/>
            <a:r>
              <a:rPr lang="fr"/>
              <a:t>Cliquez pour ajouter une photo</a:t>
            </a:r>
          </a:p>
        </p:txBody>
      </p:sp>
      <p:sp>
        <p:nvSpPr>
          <p:cNvPr id="24" name="Espace réservé du texte 21">
            <a:extLst>
              <a:ext uri="{FF2B5EF4-FFF2-40B4-BE49-F238E27FC236}">
                <a16:creationId xmlns:a16="http://schemas.microsoft.com/office/drawing/2014/main" id="{DFCFAED4-0A56-424D-BF74-4051B0BDA9A6}"/>
              </a:ext>
            </a:extLst>
          </p:cNvPr>
          <p:cNvSpPr>
            <a:spLocks noGrp="1"/>
          </p:cNvSpPr>
          <p:nvPr>
            <p:ph type="body" sz="quarter" idx="15" hasCustomPrompt="1"/>
          </p:nvPr>
        </p:nvSpPr>
        <p:spPr>
          <a:xfrm>
            <a:off x="5084064" y="3841750"/>
            <a:ext cx="6601968" cy="2296083"/>
          </a:xfrm>
        </p:spPr>
        <p:txBody>
          <a:bodyPr rtlCol="0">
            <a:normAutofit/>
          </a:bodyPr>
          <a:lstStyle>
            <a:lvl1pPr marL="342900" indent="-342900">
              <a:buFont typeface="Arial" panose="020B0604020202020204" pitchFamily="34" charset="0"/>
              <a:buChar char="•"/>
              <a:defRPr sz="2000"/>
            </a:lvl1pPr>
          </a:lstStyle>
          <a:p>
            <a:pPr lvl="0" rtl="0"/>
            <a:r>
              <a:rPr lang="fr"/>
              <a:t>Cliquer pour ajouter du texte</a:t>
            </a:r>
          </a:p>
        </p:txBody>
      </p:sp>
      <p:sp>
        <p:nvSpPr>
          <p:cNvPr id="13" name="Espace réservé du pied de page 4">
            <a:extLst>
              <a:ext uri="{FF2B5EF4-FFF2-40B4-BE49-F238E27FC236}">
                <a16:creationId xmlns:a16="http://schemas.microsoft.com/office/drawing/2014/main" id="{D946F5EF-2C45-4A87-A1DD-BD2A6FB91BC5}"/>
              </a:ext>
            </a:extLst>
          </p:cNvPr>
          <p:cNvSpPr>
            <a:spLocks noGrp="1"/>
          </p:cNvSpPr>
          <p:nvPr>
            <p:ph type="ftr" sz="quarter" idx="11"/>
          </p:nvPr>
        </p:nvSpPr>
        <p:spPr>
          <a:xfrm>
            <a:off x="199277" y="6356350"/>
            <a:ext cx="3749040" cy="365125"/>
          </a:xfrm>
        </p:spPr>
        <p:txBody>
          <a:bodyPr rtlCol="0"/>
          <a:lstStyle>
            <a:lvl1pPr>
              <a:defRPr>
                <a:solidFill>
                  <a:schemeClr val="bg1"/>
                </a:solidFill>
              </a:defRPr>
            </a:lvl1pPr>
          </a:lstStyle>
          <a:p>
            <a:pPr rtl="0"/>
            <a:r>
              <a:rPr lang="fr"/>
              <a:t>Titre de la présentation</a:t>
            </a:r>
          </a:p>
        </p:txBody>
      </p:sp>
      <p:sp>
        <p:nvSpPr>
          <p:cNvPr id="14" name="Espace réservé de la date 3">
            <a:extLst>
              <a:ext uri="{FF2B5EF4-FFF2-40B4-BE49-F238E27FC236}">
                <a16:creationId xmlns:a16="http://schemas.microsoft.com/office/drawing/2014/main" id="{9188F17E-DD3B-4CCC-957F-5A6914488466}"/>
              </a:ext>
            </a:extLst>
          </p:cNvPr>
          <p:cNvSpPr>
            <a:spLocks noGrp="1"/>
          </p:cNvSpPr>
          <p:nvPr>
            <p:ph type="dt" sz="half" idx="10"/>
          </p:nvPr>
        </p:nvSpPr>
        <p:spPr>
          <a:xfrm>
            <a:off x="7013448" y="6355080"/>
            <a:ext cx="4352544" cy="365125"/>
          </a:xfrm>
        </p:spPr>
        <p:txBody>
          <a:bodyPr rtlCol="0"/>
          <a:lstStyle>
            <a:lvl1pPr>
              <a:defRPr/>
            </a:lvl1pPr>
          </a:lstStyle>
          <a:p>
            <a:pPr rtl="0">
              <a:defRPr/>
            </a:pPr>
            <a:r>
              <a:rPr lang="fr-FR">
                <a:solidFill>
                  <a:prstClr val="black"/>
                </a:solidFill>
              </a:rPr>
              <a:t>20XX</a:t>
            </a:r>
            <a:endParaRPr lang="fr">
              <a:solidFill>
                <a:prstClr val="black"/>
              </a:solidFill>
            </a:endParaRPr>
          </a:p>
        </p:txBody>
      </p:sp>
      <p:sp>
        <p:nvSpPr>
          <p:cNvPr id="15" name="Espace réservé du numéro de diapositive 5">
            <a:extLst>
              <a:ext uri="{FF2B5EF4-FFF2-40B4-BE49-F238E27FC236}">
                <a16:creationId xmlns:a16="http://schemas.microsoft.com/office/drawing/2014/main" id="{2A0235C7-971D-4E52-B991-EFA44A9AFC33}"/>
              </a:ext>
            </a:extLst>
          </p:cNvPr>
          <p:cNvSpPr>
            <a:spLocks noGrp="1"/>
          </p:cNvSpPr>
          <p:nvPr>
            <p:ph type="sldNum" sz="quarter" idx="12"/>
          </p:nvPr>
        </p:nvSpPr>
        <p:spPr>
          <a:xfrm>
            <a:off x="11365992" y="6356350"/>
            <a:ext cx="630936"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761859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aut de section">
    <p:spTree>
      <p:nvGrpSpPr>
        <p:cNvPr id="1" name=""/>
        <p:cNvGrpSpPr/>
        <p:nvPr/>
      </p:nvGrpSpPr>
      <p:grpSpPr>
        <a:xfrm>
          <a:off x="0" y="0"/>
          <a:ext cx="0" cy="0"/>
          <a:chOff x="0" y="0"/>
          <a:chExt cx="0" cy="0"/>
        </a:xfrm>
      </p:grpSpPr>
      <p:sp>
        <p:nvSpPr>
          <p:cNvPr id="26" name="Espace réservé d’image 22">
            <a:extLst>
              <a:ext uri="{FF2B5EF4-FFF2-40B4-BE49-F238E27FC236}">
                <a16:creationId xmlns:a16="http://schemas.microsoft.com/office/drawing/2014/main" id="{AD3C5B21-C400-4C50-8684-59543CDC43F2}"/>
              </a:ext>
            </a:extLst>
          </p:cNvPr>
          <p:cNvSpPr>
            <a:spLocks noGrp="1"/>
          </p:cNvSpPr>
          <p:nvPr>
            <p:ph type="pic" sz="quarter" idx="13" hasCustomPrompt="1"/>
          </p:nvPr>
        </p:nvSpPr>
        <p:spPr>
          <a:xfrm>
            <a:off x="-2" y="0"/>
            <a:ext cx="12192000" cy="6858000"/>
          </a:xfrm>
          <a:noFill/>
        </p:spPr>
        <p:txBody>
          <a:bodyPr rtlCol="0" anchor="b"/>
          <a:lstStyle>
            <a:lvl1pPr marL="0" indent="0" algn="ctr">
              <a:buNone/>
              <a:defRPr/>
            </a:lvl1pPr>
          </a:lstStyle>
          <a:p>
            <a:pPr rtl="0"/>
            <a:r>
              <a:rPr lang="fr"/>
              <a:t>Cliquez pour ajouter une photo</a:t>
            </a:r>
          </a:p>
        </p:txBody>
      </p:sp>
      <p:sp>
        <p:nvSpPr>
          <p:cNvPr id="17" name="Titre 1">
            <a:extLst>
              <a:ext uri="{FF2B5EF4-FFF2-40B4-BE49-F238E27FC236}">
                <a16:creationId xmlns:a16="http://schemas.microsoft.com/office/drawing/2014/main" id="{F81B040C-8943-4433-BFE9-AFB1F7C9ED4F}"/>
              </a:ext>
            </a:extLst>
          </p:cNvPr>
          <p:cNvSpPr>
            <a:spLocks noGrp="1"/>
          </p:cNvSpPr>
          <p:nvPr>
            <p:ph type="ctrTitle"/>
          </p:nvPr>
        </p:nvSpPr>
        <p:spPr>
          <a:xfrm>
            <a:off x="1177636" y="-2"/>
            <a:ext cx="11014364" cy="4100947"/>
          </a:xfrm>
          <a:gradFill>
            <a:gsLst>
              <a:gs pos="77000">
                <a:srgbClr val="000000">
                  <a:alpha val="30000"/>
                </a:srgbClr>
              </a:gs>
              <a:gs pos="38000">
                <a:srgbClr val="000000">
                  <a:alpha val="20000"/>
                </a:srgbClr>
              </a:gs>
              <a:gs pos="0">
                <a:srgbClr val="000000">
                  <a:alpha val="0"/>
                </a:srgbClr>
              </a:gs>
              <a:gs pos="20000">
                <a:srgbClr val="000000">
                  <a:alpha val="0"/>
                </a:srgbClr>
              </a:gs>
              <a:gs pos="100000">
                <a:srgbClr val="000000">
                  <a:alpha val="30000"/>
                </a:srgbClr>
              </a:gs>
            </a:gsLst>
            <a:lin ang="21594000" scaled="0"/>
          </a:gradFill>
        </p:spPr>
        <p:txBody>
          <a:bodyPr rIns="731520" rtlCol="0">
            <a:normAutofit/>
          </a:bodyPr>
          <a:lstStyle>
            <a:lvl1pPr algn="r">
              <a:defRPr sz="6000">
                <a:solidFill>
                  <a:schemeClr val="bg1"/>
                </a:solidFill>
              </a:defRPr>
            </a:lvl1pPr>
          </a:lstStyle>
          <a:p>
            <a:pPr algn="r" rtl="0"/>
            <a:r>
              <a:rPr lang="fr-FR">
                <a:solidFill>
                  <a:srgbClr val="FFFFFF"/>
                </a:solidFill>
                <a:effectLst>
                  <a:outerShdw blurRad="38100" dist="38100" dir="2700000" algn="tl">
                    <a:srgbClr val="000000">
                      <a:alpha val="43137"/>
                    </a:srgbClr>
                  </a:outerShdw>
                </a:effectLst>
              </a:rPr>
              <a:t>Modifiez le style du titre</a:t>
            </a:r>
            <a:endParaRPr lang="en-US">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55342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avec image">
    <p:bg>
      <p:bgPr>
        <a:solidFill>
          <a:schemeClr val="accent1"/>
        </a:solidFill>
        <a:effectLst/>
      </p:bgPr>
    </p:bg>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ACFE912F-46EC-49B0-9C9A-DE9CBDF9FBBF}"/>
              </a:ext>
            </a:extLst>
          </p:cNvPr>
          <p:cNvSpPr>
            <a:spLocks noGrp="1"/>
          </p:cNvSpPr>
          <p:nvPr>
            <p:ph type="ctrTitle"/>
          </p:nvPr>
        </p:nvSpPr>
        <p:spPr>
          <a:xfrm>
            <a:off x="5623560" y="685800"/>
            <a:ext cx="5943600" cy="4379976"/>
          </a:xfrm>
        </p:spPr>
        <p:txBody>
          <a:bodyPr rtlCol="0" anchor="t">
            <a:normAutofit/>
          </a:bodyPr>
          <a:lstStyle>
            <a:lvl1pPr>
              <a:defRPr sz="6000" spc="-20" baseline="0">
                <a:solidFill>
                  <a:schemeClr val="bg1"/>
                </a:solidFill>
              </a:defRPr>
            </a:lvl1pPr>
          </a:lstStyle>
          <a:p>
            <a:pPr rtl="0"/>
            <a:r>
              <a:rPr lang="fr-FR" sz="6000"/>
              <a:t>Modifiez le style du titre</a:t>
            </a:r>
            <a:endParaRPr lang="en-US" sz="6000"/>
          </a:p>
        </p:txBody>
      </p:sp>
      <p:sp>
        <p:nvSpPr>
          <p:cNvPr id="5" name="Sous-titre 2">
            <a:extLst>
              <a:ext uri="{FF2B5EF4-FFF2-40B4-BE49-F238E27FC236}">
                <a16:creationId xmlns:a16="http://schemas.microsoft.com/office/drawing/2014/main" id="{9BF32D81-1E24-45B8-A09D-EEAD404D8F31}"/>
              </a:ext>
            </a:extLst>
          </p:cNvPr>
          <p:cNvSpPr>
            <a:spLocks noGrp="1"/>
          </p:cNvSpPr>
          <p:nvPr>
            <p:ph type="subTitle" idx="1"/>
          </p:nvPr>
        </p:nvSpPr>
        <p:spPr>
          <a:xfrm>
            <a:off x="5623560" y="5065776"/>
            <a:ext cx="5945393" cy="1108335"/>
          </a:xfrm>
        </p:spPr>
        <p:txBody>
          <a:bodyPr rtlCol="0" anchor="b">
            <a:normAutofit/>
          </a:bodyPr>
          <a:lstStyle>
            <a:lvl1pPr marL="0" indent="0">
              <a:buNone/>
              <a:defRPr sz="2400">
                <a:solidFill>
                  <a:schemeClr val="bg1"/>
                </a:solidFill>
              </a:defRPr>
            </a:lvl1pPr>
          </a:lstStyle>
          <a:p>
            <a:pPr rtl="0"/>
            <a:r>
              <a:rPr lang="fr-FR"/>
              <a:t>Modifiez le style des sous-titres du masque</a:t>
            </a:r>
            <a:endParaRPr lang="en-US"/>
          </a:p>
        </p:txBody>
      </p:sp>
      <p:sp>
        <p:nvSpPr>
          <p:cNvPr id="14" name="Espace réservé à l’image 12">
            <a:extLst>
              <a:ext uri="{FF2B5EF4-FFF2-40B4-BE49-F238E27FC236}">
                <a16:creationId xmlns:a16="http://schemas.microsoft.com/office/drawing/2014/main" id="{D71BA6F2-2182-4910-8DA6-71E5AB274588}"/>
              </a:ext>
            </a:extLst>
          </p:cNvPr>
          <p:cNvSpPr>
            <a:spLocks noGrp="1"/>
          </p:cNvSpPr>
          <p:nvPr>
            <p:ph type="pic" sz="quarter" idx="13" hasCustomPrompt="1"/>
          </p:nvPr>
        </p:nvSpPr>
        <p:spPr>
          <a:xfrm>
            <a:off x="0" y="0"/>
            <a:ext cx="5105400" cy="6858000"/>
          </a:xfrm>
        </p:spPr>
        <p:txBody>
          <a:bodyPr rtlCol="0"/>
          <a:lstStyle>
            <a:lvl1pPr marL="0" indent="0" algn="ctr">
              <a:buNone/>
              <a:defRPr>
                <a:solidFill>
                  <a:schemeClr val="bg1"/>
                </a:solidFill>
              </a:defRPr>
            </a:lvl1pPr>
          </a:lstStyle>
          <a:p>
            <a:pPr rtl="0"/>
            <a:r>
              <a:rPr lang="fr"/>
              <a:t>Cliquez pour ajouter une photo</a:t>
            </a:r>
          </a:p>
        </p:txBody>
      </p:sp>
    </p:spTree>
    <p:extLst>
      <p:ext uri="{BB962C8B-B14F-4D97-AF65-F5344CB8AC3E}">
        <p14:creationId xmlns:p14="http://schemas.microsoft.com/office/powerpoint/2010/main" val="2002010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contenu avec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2AAFDE-CB45-46CA-8961-8133FCA5F385}"/>
              </a:ext>
              <a:ext uri="{C183D7F6-B498-43B3-948B-1728B52AA6E4}">
                <adec:decorative xmlns:adec="http://schemas.microsoft.com/office/drawing/2017/decorative" val="1"/>
              </a:ext>
            </a:extLst>
          </p:cNvPr>
          <p:cNvSpPr/>
          <p:nvPr userDrawn="1"/>
        </p:nvSpPr>
        <p:spPr>
          <a:xfrm>
            <a:off x="0" y="0"/>
            <a:ext cx="506577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Titre 1">
            <a:extLst>
              <a:ext uri="{FF2B5EF4-FFF2-40B4-BE49-F238E27FC236}">
                <a16:creationId xmlns:a16="http://schemas.microsoft.com/office/drawing/2014/main" id="{B209C30D-AB58-482B-B553-F71367094EB9}"/>
              </a:ext>
            </a:extLst>
          </p:cNvPr>
          <p:cNvSpPr>
            <a:spLocks noGrp="1"/>
          </p:cNvSpPr>
          <p:nvPr>
            <p:ph type="title"/>
          </p:nvPr>
        </p:nvSpPr>
        <p:spPr>
          <a:xfrm>
            <a:off x="649224" y="685800"/>
            <a:ext cx="3867912" cy="5504688"/>
          </a:xfrm>
        </p:spPr>
        <p:txBody>
          <a:bodyPr rtlCol="0" anchor="ctr">
            <a:normAutofit/>
          </a:bodyPr>
          <a:lstStyle>
            <a:lvl1pPr>
              <a:defRPr sz="4000" spc="-20" baseline="0">
                <a:solidFill>
                  <a:schemeClr val="bg1"/>
                </a:solidFill>
              </a:defRPr>
            </a:lvl1pPr>
          </a:lstStyle>
          <a:p>
            <a:pPr rtl="0"/>
            <a:r>
              <a:rPr lang="fr-FR">
                <a:solidFill>
                  <a:srgbClr val="FFFFFF"/>
                </a:solidFill>
              </a:rPr>
              <a:t>Modifiez le style du titre</a:t>
            </a:r>
            <a:endParaRPr lang="en-US">
              <a:solidFill>
                <a:srgbClr val="FFFFFF"/>
              </a:solidFill>
            </a:endParaRPr>
          </a:p>
        </p:txBody>
      </p:sp>
      <p:sp>
        <p:nvSpPr>
          <p:cNvPr id="19" name="Espace réservé d’image 16">
            <a:extLst>
              <a:ext uri="{FF2B5EF4-FFF2-40B4-BE49-F238E27FC236}">
                <a16:creationId xmlns:a16="http://schemas.microsoft.com/office/drawing/2014/main" id="{B1A8891C-A2D4-4238-ABCE-62AB3A9121A5}"/>
              </a:ext>
            </a:extLst>
          </p:cNvPr>
          <p:cNvSpPr>
            <a:spLocks noGrp="1"/>
          </p:cNvSpPr>
          <p:nvPr>
            <p:ph type="pic" sz="quarter" idx="13" hasCustomPrompt="1"/>
          </p:nvPr>
        </p:nvSpPr>
        <p:spPr>
          <a:xfrm>
            <a:off x="5065776" y="0"/>
            <a:ext cx="7123176" cy="1965960"/>
          </a:xfrm>
        </p:spPr>
        <p:txBody>
          <a:bodyPr rtlCol="0"/>
          <a:lstStyle>
            <a:lvl1pPr marL="0" indent="0" algn="ctr">
              <a:buNone/>
              <a:defRPr/>
            </a:lvl1pPr>
          </a:lstStyle>
          <a:p>
            <a:pPr rtl="0"/>
            <a:r>
              <a:rPr lang="fr"/>
              <a:t>Cliquez pour ajouter une photo</a:t>
            </a:r>
          </a:p>
        </p:txBody>
      </p:sp>
      <p:sp>
        <p:nvSpPr>
          <p:cNvPr id="24" name="Espace réservé du texte 21">
            <a:extLst>
              <a:ext uri="{FF2B5EF4-FFF2-40B4-BE49-F238E27FC236}">
                <a16:creationId xmlns:a16="http://schemas.microsoft.com/office/drawing/2014/main" id="{DFCFAED4-0A56-424D-BF74-4051B0BDA9A6}"/>
              </a:ext>
            </a:extLst>
          </p:cNvPr>
          <p:cNvSpPr>
            <a:spLocks noGrp="1"/>
          </p:cNvSpPr>
          <p:nvPr>
            <p:ph type="body" sz="quarter" idx="15" hasCustomPrompt="1"/>
          </p:nvPr>
        </p:nvSpPr>
        <p:spPr>
          <a:xfrm>
            <a:off x="5724144" y="2496312"/>
            <a:ext cx="5705856" cy="3822192"/>
          </a:xfrm>
        </p:spPr>
        <p:txBody>
          <a:bodyPr rtlCol="0">
            <a:normAutofit/>
          </a:bodyPr>
          <a:lstStyle>
            <a:lvl1pPr marL="342900" indent="-342900">
              <a:buFont typeface="Arial" panose="020B0604020202020204" pitchFamily="34" charset="0"/>
              <a:buChar char="•"/>
              <a:defRPr sz="2000"/>
            </a:lvl1pPr>
          </a:lstStyle>
          <a:p>
            <a:pPr lvl="0" rtl="0"/>
            <a:r>
              <a:rPr lang="fr"/>
              <a:t>Cliquer pour ajouter du texte</a:t>
            </a:r>
          </a:p>
        </p:txBody>
      </p:sp>
      <p:sp>
        <p:nvSpPr>
          <p:cNvPr id="13" name="Espace réservé du pied de page 4">
            <a:extLst>
              <a:ext uri="{FF2B5EF4-FFF2-40B4-BE49-F238E27FC236}">
                <a16:creationId xmlns:a16="http://schemas.microsoft.com/office/drawing/2014/main" id="{D946F5EF-2C45-4A87-A1DD-BD2A6FB91BC5}"/>
              </a:ext>
            </a:extLst>
          </p:cNvPr>
          <p:cNvSpPr>
            <a:spLocks noGrp="1"/>
          </p:cNvSpPr>
          <p:nvPr>
            <p:ph type="ftr" sz="quarter" idx="11"/>
          </p:nvPr>
        </p:nvSpPr>
        <p:spPr>
          <a:xfrm>
            <a:off x="199277" y="6356350"/>
            <a:ext cx="3749040" cy="365125"/>
          </a:xfrm>
        </p:spPr>
        <p:txBody>
          <a:bodyPr rtlCol="0"/>
          <a:lstStyle>
            <a:lvl1pPr>
              <a:defRPr>
                <a:solidFill>
                  <a:schemeClr val="bg1"/>
                </a:solidFill>
              </a:defRPr>
            </a:lvl1pPr>
          </a:lstStyle>
          <a:p>
            <a:pPr rtl="0"/>
            <a:r>
              <a:rPr lang="fr"/>
              <a:t>Titre de la présentation</a:t>
            </a:r>
          </a:p>
        </p:txBody>
      </p:sp>
      <p:sp>
        <p:nvSpPr>
          <p:cNvPr id="14" name="Espace réservé de la date 3">
            <a:extLst>
              <a:ext uri="{FF2B5EF4-FFF2-40B4-BE49-F238E27FC236}">
                <a16:creationId xmlns:a16="http://schemas.microsoft.com/office/drawing/2014/main" id="{9188F17E-DD3B-4CCC-957F-5A6914488466}"/>
              </a:ext>
            </a:extLst>
          </p:cNvPr>
          <p:cNvSpPr>
            <a:spLocks noGrp="1"/>
          </p:cNvSpPr>
          <p:nvPr>
            <p:ph type="dt" sz="half" idx="10"/>
          </p:nvPr>
        </p:nvSpPr>
        <p:spPr>
          <a:xfrm>
            <a:off x="7013448" y="6355080"/>
            <a:ext cx="4352544" cy="365125"/>
          </a:xfrm>
        </p:spPr>
        <p:txBody>
          <a:bodyPr rtlCol="0"/>
          <a:lstStyle>
            <a:lvl1pPr>
              <a:defRPr/>
            </a:lvl1pPr>
          </a:lstStyle>
          <a:p>
            <a:pPr rtl="0">
              <a:defRPr/>
            </a:pPr>
            <a:r>
              <a:rPr lang="fr-FR">
                <a:solidFill>
                  <a:prstClr val="black"/>
                </a:solidFill>
              </a:rPr>
              <a:t>20XX</a:t>
            </a:r>
            <a:endParaRPr lang="fr">
              <a:solidFill>
                <a:prstClr val="black"/>
              </a:solidFill>
            </a:endParaRPr>
          </a:p>
        </p:txBody>
      </p:sp>
      <p:sp>
        <p:nvSpPr>
          <p:cNvPr id="15" name="Espace réservé du numéro de diapositive 5">
            <a:extLst>
              <a:ext uri="{FF2B5EF4-FFF2-40B4-BE49-F238E27FC236}">
                <a16:creationId xmlns:a16="http://schemas.microsoft.com/office/drawing/2014/main" id="{2A0235C7-971D-4E52-B991-EFA44A9AFC33}"/>
              </a:ext>
            </a:extLst>
          </p:cNvPr>
          <p:cNvSpPr>
            <a:spLocks noGrp="1"/>
          </p:cNvSpPr>
          <p:nvPr>
            <p:ph type="sldNum" sz="quarter" idx="12"/>
          </p:nvPr>
        </p:nvSpPr>
        <p:spPr>
          <a:xfrm>
            <a:off x="11365992" y="6356350"/>
            <a:ext cx="630936"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698149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ux contenus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F516FD-E4AF-4BA2-902A-DA4674655726}"/>
              </a:ext>
              <a:ext uri="{C183D7F6-B498-43B3-948B-1728B52AA6E4}">
                <adec:decorative xmlns:adec="http://schemas.microsoft.com/office/drawing/2017/decorative" val="1"/>
              </a:ext>
            </a:extLst>
          </p:cNvPr>
          <p:cNvSpPr/>
          <p:nvPr userDrawn="1"/>
        </p:nvSpPr>
        <p:spPr>
          <a:xfrm>
            <a:off x="0" y="0"/>
            <a:ext cx="12192000" cy="19580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re 1">
            <a:extLst>
              <a:ext uri="{FF2B5EF4-FFF2-40B4-BE49-F238E27FC236}">
                <a16:creationId xmlns:a16="http://schemas.microsoft.com/office/drawing/2014/main" id="{07F0F480-E13D-4322-ADF4-56769DC5AFF3}"/>
              </a:ext>
            </a:extLst>
          </p:cNvPr>
          <p:cNvSpPr>
            <a:spLocks noGrp="1"/>
          </p:cNvSpPr>
          <p:nvPr>
            <p:ph type="title" hasCustomPrompt="1"/>
          </p:nvPr>
        </p:nvSpPr>
        <p:spPr>
          <a:xfrm>
            <a:off x="649045" y="363854"/>
            <a:ext cx="10780955" cy="1243717"/>
          </a:xfrm>
        </p:spPr>
        <p:txBody>
          <a:bodyPr rtlCol="0" anchor="b">
            <a:normAutofit/>
          </a:bodyPr>
          <a:lstStyle>
            <a:lvl1pPr algn="l">
              <a:lnSpc>
                <a:spcPct val="100000"/>
              </a:lnSpc>
              <a:defRPr sz="4000" spc="-20" baseline="0">
                <a:solidFill>
                  <a:schemeClr val="bg1"/>
                </a:solidFill>
              </a:defRPr>
            </a:lvl1pPr>
          </a:lstStyle>
          <a:p>
            <a:pPr rtl="0"/>
            <a:r>
              <a:rPr lang="fr"/>
              <a:t>Cliquez pour ajouter un titre</a:t>
            </a:r>
          </a:p>
        </p:txBody>
      </p:sp>
      <p:sp>
        <p:nvSpPr>
          <p:cNvPr id="4" name="Espace réservé du contenu 3">
            <a:extLst>
              <a:ext uri="{FF2B5EF4-FFF2-40B4-BE49-F238E27FC236}">
                <a16:creationId xmlns:a16="http://schemas.microsoft.com/office/drawing/2014/main" id="{977C13D6-1FC2-78F6-EBE9-2E851CAD7BD5}"/>
              </a:ext>
            </a:extLst>
          </p:cNvPr>
          <p:cNvSpPr>
            <a:spLocks noGrp="1"/>
          </p:cNvSpPr>
          <p:nvPr>
            <p:ph sz="quarter" idx="13"/>
          </p:nvPr>
        </p:nvSpPr>
        <p:spPr>
          <a:xfrm>
            <a:off x="649288" y="2377440"/>
            <a:ext cx="5157216" cy="3840480"/>
          </a:xfrm>
        </p:spPr>
        <p:txBody>
          <a:bodyPr rtlCol="0"/>
          <a:lstStyle>
            <a:lvl1pPr marL="0" indent="0">
              <a:buNone/>
              <a:defRPr sz="2000"/>
            </a:lvl1pPr>
            <a:lvl2pPr marL="228600">
              <a:spcBef>
                <a:spcPts val="1000"/>
              </a:spcBef>
              <a:buClr>
                <a:schemeClr val="accent3">
                  <a:lumMod val="50000"/>
                </a:schemeClr>
              </a:buClr>
              <a:defRPr/>
            </a:lvl2pPr>
            <a:lvl3pPr marL="685800">
              <a:spcBef>
                <a:spcPts val="1000"/>
              </a:spcBef>
              <a:buClr>
                <a:schemeClr val="accent3">
                  <a:lumMod val="50000"/>
                </a:schemeClr>
              </a:buClr>
              <a:defRPr/>
            </a:lvl3pPr>
            <a:lvl4pPr marL="1143000">
              <a:spcBef>
                <a:spcPts val="1000"/>
              </a:spcBef>
              <a:buClr>
                <a:schemeClr val="accent3">
                  <a:lumMod val="50000"/>
                </a:schemeClr>
              </a:buClr>
              <a:defRPr/>
            </a:lvl4pPr>
            <a:lvl5pPr marL="1600200">
              <a:spcBef>
                <a:spcPts val="1000"/>
              </a:spcBef>
              <a:buClr>
                <a:schemeClr val="accent3">
                  <a:lumMod val="50000"/>
                </a:schemeClr>
              </a:buClr>
              <a:defRPr/>
            </a:lvl5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
          </a:p>
        </p:txBody>
      </p:sp>
      <p:sp>
        <p:nvSpPr>
          <p:cNvPr id="5" name="Espace réservé du contenu 3">
            <a:extLst>
              <a:ext uri="{FF2B5EF4-FFF2-40B4-BE49-F238E27FC236}">
                <a16:creationId xmlns:a16="http://schemas.microsoft.com/office/drawing/2014/main" id="{7E978FE6-72A5-C193-FEA5-1EE9D77AD95D}"/>
              </a:ext>
            </a:extLst>
          </p:cNvPr>
          <p:cNvSpPr>
            <a:spLocks noGrp="1"/>
          </p:cNvSpPr>
          <p:nvPr>
            <p:ph sz="quarter" idx="14"/>
          </p:nvPr>
        </p:nvSpPr>
        <p:spPr>
          <a:xfrm>
            <a:off x="6254496" y="2377440"/>
            <a:ext cx="5157216" cy="3840480"/>
          </a:xfrm>
        </p:spPr>
        <p:txBody>
          <a:bodyPr rtlCol="0"/>
          <a:lstStyle>
            <a:lvl1pPr marL="0" indent="0">
              <a:buNone/>
              <a:defRPr sz="2000"/>
            </a:lvl1pPr>
            <a:lvl2pPr marL="228600">
              <a:spcBef>
                <a:spcPts val="1000"/>
              </a:spcBef>
              <a:buClr>
                <a:schemeClr val="accent3">
                  <a:lumMod val="50000"/>
                </a:schemeClr>
              </a:buClr>
              <a:defRPr/>
            </a:lvl2pPr>
            <a:lvl3pPr marL="685800">
              <a:spcBef>
                <a:spcPts val="1000"/>
              </a:spcBef>
              <a:buClr>
                <a:schemeClr val="accent3">
                  <a:lumMod val="50000"/>
                </a:schemeClr>
              </a:buClr>
              <a:defRPr/>
            </a:lvl3pPr>
            <a:lvl4pPr marL="1143000">
              <a:spcBef>
                <a:spcPts val="1000"/>
              </a:spcBef>
              <a:buClr>
                <a:schemeClr val="accent3">
                  <a:lumMod val="50000"/>
                </a:schemeClr>
              </a:buClr>
              <a:defRPr/>
            </a:lvl4pPr>
            <a:lvl5pPr marL="1600200">
              <a:spcBef>
                <a:spcPts val="1000"/>
              </a:spcBef>
              <a:buClr>
                <a:schemeClr val="accent3">
                  <a:lumMod val="50000"/>
                </a:schemeClr>
              </a:buClr>
              <a:defRPr/>
            </a:lvl5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
          </a:p>
        </p:txBody>
      </p:sp>
      <p:sp>
        <p:nvSpPr>
          <p:cNvPr id="6" name="Espace réservé du pied de page 4">
            <a:extLst>
              <a:ext uri="{FF2B5EF4-FFF2-40B4-BE49-F238E27FC236}">
                <a16:creationId xmlns:a16="http://schemas.microsoft.com/office/drawing/2014/main" id="{27F3D4E9-1171-434D-AA71-EA27F72E0D99}"/>
              </a:ext>
            </a:extLst>
          </p:cNvPr>
          <p:cNvSpPr>
            <a:spLocks noGrp="1"/>
          </p:cNvSpPr>
          <p:nvPr>
            <p:ph type="ftr" sz="quarter" idx="11"/>
          </p:nvPr>
        </p:nvSpPr>
        <p:spPr>
          <a:xfrm>
            <a:off x="201168" y="6356350"/>
            <a:ext cx="4837176"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1050" b="0" i="0" u="none" strike="noStrike" kern="1200" cap="none" spc="0" normalizeH="0" noProof="0">
                <a:ln>
                  <a:noFill/>
                </a:ln>
                <a:solidFill>
                  <a:prstClr val="black"/>
                </a:solidFill>
                <a:effectLst/>
                <a:uLnTx/>
                <a:uFillTx/>
                <a:latin typeface="Avenir Next LT Pro"/>
                <a:ea typeface="+mn-ea"/>
                <a:cs typeface="+mn-cs"/>
              </a:rPr>
              <a:t>Titre de la présentation</a:t>
            </a:r>
          </a:p>
        </p:txBody>
      </p:sp>
      <p:sp>
        <p:nvSpPr>
          <p:cNvPr id="7" name="Espace réservé de la date 3">
            <a:extLst>
              <a:ext uri="{FF2B5EF4-FFF2-40B4-BE49-F238E27FC236}">
                <a16:creationId xmlns:a16="http://schemas.microsoft.com/office/drawing/2014/main" id="{57A29A0D-15CB-4460-9435-7E7D645346A5}"/>
              </a:ext>
            </a:extLst>
          </p:cNvPr>
          <p:cNvSpPr>
            <a:spLocks noGrp="1"/>
          </p:cNvSpPr>
          <p:nvPr>
            <p:ph type="dt" sz="half" idx="10"/>
          </p:nvPr>
        </p:nvSpPr>
        <p:spPr>
          <a:xfrm>
            <a:off x="7013448" y="6355080"/>
            <a:ext cx="4352544" cy="365125"/>
          </a:xfrm>
        </p:spPr>
        <p:txBody>
          <a:bodyPr rtlCol="0"/>
          <a:lstStyle>
            <a:lvl1pPr>
              <a:defRPr/>
            </a:lvl1pPr>
          </a:lstStyle>
          <a:p>
            <a:pPr rtl="0">
              <a:defRPr/>
            </a:pPr>
            <a:r>
              <a:rPr lang="fr-FR">
                <a:solidFill>
                  <a:prstClr val="black"/>
                </a:solidFill>
              </a:rPr>
              <a:t>20XX</a:t>
            </a:r>
            <a:endParaRPr lang="fr">
              <a:solidFill>
                <a:prstClr val="black"/>
              </a:solidFill>
            </a:endParaRPr>
          </a:p>
        </p:txBody>
      </p:sp>
      <p:sp>
        <p:nvSpPr>
          <p:cNvPr id="8" name="Espace réservé du numéro de diapositive 5">
            <a:extLst>
              <a:ext uri="{FF2B5EF4-FFF2-40B4-BE49-F238E27FC236}">
                <a16:creationId xmlns:a16="http://schemas.microsoft.com/office/drawing/2014/main" id="{8B6F95C2-7834-44D3-B93B-79D944E1283C}"/>
              </a:ext>
            </a:extLst>
          </p:cNvPr>
          <p:cNvSpPr>
            <a:spLocks noGrp="1"/>
          </p:cNvSpPr>
          <p:nvPr>
            <p:ph type="sldNum" sz="quarter" idx="12"/>
          </p:nvPr>
        </p:nvSpPr>
        <p:spPr>
          <a:xfrm>
            <a:off x="11365992" y="6356350"/>
            <a:ext cx="630936"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026529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ux contenus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F516FD-E4AF-4BA2-902A-DA4674655726}"/>
              </a:ext>
              <a:ext uri="{C183D7F6-B498-43B3-948B-1728B52AA6E4}">
                <adec:decorative xmlns:adec="http://schemas.microsoft.com/office/drawing/2017/decorative" val="1"/>
              </a:ext>
            </a:extLst>
          </p:cNvPr>
          <p:cNvSpPr/>
          <p:nvPr userDrawn="1"/>
        </p:nvSpPr>
        <p:spPr>
          <a:xfrm>
            <a:off x="7123176" y="-1"/>
            <a:ext cx="506577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re 1">
            <a:extLst>
              <a:ext uri="{FF2B5EF4-FFF2-40B4-BE49-F238E27FC236}">
                <a16:creationId xmlns:a16="http://schemas.microsoft.com/office/drawing/2014/main" id="{07F0F480-E13D-4322-ADF4-56769DC5AFF3}"/>
              </a:ext>
            </a:extLst>
          </p:cNvPr>
          <p:cNvSpPr>
            <a:spLocks noGrp="1"/>
          </p:cNvSpPr>
          <p:nvPr>
            <p:ph type="title" hasCustomPrompt="1"/>
          </p:nvPr>
        </p:nvSpPr>
        <p:spPr>
          <a:xfrm>
            <a:off x="7726680" y="667512"/>
            <a:ext cx="3867912" cy="5522976"/>
          </a:xfrm>
        </p:spPr>
        <p:txBody>
          <a:bodyPr rtlCol="0" anchor="ctr">
            <a:normAutofit/>
          </a:bodyPr>
          <a:lstStyle>
            <a:lvl1pPr algn="l">
              <a:lnSpc>
                <a:spcPct val="100000"/>
              </a:lnSpc>
              <a:defRPr sz="4000" spc="-20" baseline="0">
                <a:solidFill>
                  <a:schemeClr val="bg1"/>
                </a:solidFill>
              </a:defRPr>
            </a:lvl1pPr>
          </a:lstStyle>
          <a:p>
            <a:pPr rtl="0"/>
            <a:r>
              <a:rPr lang="fr"/>
              <a:t>Cliquez pour ajouter un titre</a:t>
            </a:r>
          </a:p>
        </p:txBody>
      </p:sp>
      <p:sp>
        <p:nvSpPr>
          <p:cNvPr id="4" name="Espace réservé du contenu 3">
            <a:extLst>
              <a:ext uri="{FF2B5EF4-FFF2-40B4-BE49-F238E27FC236}">
                <a16:creationId xmlns:a16="http://schemas.microsoft.com/office/drawing/2014/main" id="{977C13D6-1FC2-78F6-EBE9-2E851CAD7BD5}"/>
              </a:ext>
            </a:extLst>
          </p:cNvPr>
          <p:cNvSpPr>
            <a:spLocks noGrp="1"/>
          </p:cNvSpPr>
          <p:nvPr>
            <p:ph sz="quarter" idx="13"/>
          </p:nvPr>
        </p:nvSpPr>
        <p:spPr>
          <a:xfrm>
            <a:off x="1088136" y="859536"/>
            <a:ext cx="5166360" cy="1499616"/>
          </a:xfrm>
        </p:spPr>
        <p:txBody>
          <a:bodyPr rtlCol="0"/>
          <a:lstStyle>
            <a:lvl1pPr marL="512064" indent="-512064">
              <a:buClr>
                <a:schemeClr val="accent3">
                  <a:lumMod val="50000"/>
                </a:schemeClr>
              </a:buClr>
              <a:buFont typeface="+mj-lt"/>
              <a:buAutoNum type="arabicPeriod"/>
              <a:defRPr sz="2000"/>
            </a:lvl1pPr>
            <a:lvl2pPr marL="1097280" indent="-457200">
              <a:spcBef>
                <a:spcPts val="1000"/>
              </a:spcBef>
              <a:buClr>
                <a:schemeClr val="accent3">
                  <a:lumMod val="50000"/>
                </a:schemeClr>
              </a:buClr>
              <a:buFont typeface="+mj-lt"/>
              <a:buAutoNum type="alphaLcPeriod"/>
              <a:defRPr/>
            </a:lvl2pPr>
            <a:lvl3pPr marL="1645920">
              <a:spcBef>
                <a:spcPts val="1000"/>
              </a:spcBef>
              <a:buClr>
                <a:schemeClr val="accent3">
                  <a:lumMod val="50000"/>
                </a:schemeClr>
              </a:buClr>
              <a:defRPr/>
            </a:lvl3pPr>
            <a:lvl4pPr marL="1143000">
              <a:spcBef>
                <a:spcPts val="1000"/>
              </a:spcBef>
              <a:buClr>
                <a:schemeClr val="accent3">
                  <a:lumMod val="50000"/>
                </a:schemeClr>
              </a:buClr>
              <a:defRPr/>
            </a:lvl4pPr>
            <a:lvl5pPr marL="1600200">
              <a:spcBef>
                <a:spcPts val="1000"/>
              </a:spcBef>
              <a:buClr>
                <a:schemeClr val="accent3">
                  <a:lumMod val="50000"/>
                </a:schemeClr>
              </a:buClr>
              <a:defRPr/>
            </a:lvl5pPr>
          </a:lstStyle>
          <a:p>
            <a:pPr lvl="0" rtl="0"/>
            <a:r>
              <a:rPr lang="fr-FR"/>
              <a:t>Cliquez pour modifier les styles du texte du masque</a:t>
            </a:r>
          </a:p>
          <a:p>
            <a:pPr lvl="1" rtl="0"/>
            <a:r>
              <a:rPr lang="fr-FR"/>
              <a:t>Deuxième niveau</a:t>
            </a:r>
          </a:p>
          <a:p>
            <a:pPr lvl="2" rtl="0"/>
            <a:r>
              <a:rPr lang="fr-FR"/>
              <a:t>Troisième niveau</a:t>
            </a:r>
          </a:p>
        </p:txBody>
      </p:sp>
      <p:sp>
        <p:nvSpPr>
          <p:cNvPr id="5" name="Espace réservé au contenu 3">
            <a:extLst>
              <a:ext uri="{FF2B5EF4-FFF2-40B4-BE49-F238E27FC236}">
                <a16:creationId xmlns:a16="http://schemas.microsoft.com/office/drawing/2014/main" id="{7E978FE6-72A5-C193-FEA5-1EE9D77AD95D}"/>
              </a:ext>
            </a:extLst>
          </p:cNvPr>
          <p:cNvSpPr>
            <a:spLocks noGrp="1"/>
          </p:cNvSpPr>
          <p:nvPr>
            <p:ph sz="quarter" idx="14"/>
          </p:nvPr>
        </p:nvSpPr>
        <p:spPr>
          <a:xfrm>
            <a:off x="1088136" y="2706624"/>
            <a:ext cx="5084064" cy="3383280"/>
          </a:xfrm>
        </p:spPr>
        <p:txBody>
          <a:bodyPr rtlCol="0"/>
          <a:lstStyle>
            <a:lvl1pPr marL="0" indent="0">
              <a:buNone/>
              <a:defRPr sz="2000"/>
            </a:lvl1pPr>
            <a:lvl2pPr marL="228600">
              <a:spcBef>
                <a:spcPts val="1000"/>
              </a:spcBef>
              <a:buClr>
                <a:schemeClr val="accent3">
                  <a:lumMod val="50000"/>
                </a:schemeClr>
              </a:buClr>
              <a:defRPr/>
            </a:lvl2pPr>
            <a:lvl3pPr marL="685800">
              <a:spcBef>
                <a:spcPts val="1000"/>
              </a:spcBef>
              <a:buClr>
                <a:schemeClr val="accent3">
                  <a:lumMod val="50000"/>
                </a:schemeClr>
              </a:buClr>
              <a:defRPr/>
            </a:lvl3pPr>
            <a:lvl4pPr marL="1143000">
              <a:spcBef>
                <a:spcPts val="1000"/>
              </a:spcBef>
              <a:buClr>
                <a:schemeClr val="accent3">
                  <a:lumMod val="50000"/>
                </a:schemeClr>
              </a:buClr>
              <a:defRPr/>
            </a:lvl4pPr>
            <a:lvl5pPr marL="1600200">
              <a:spcBef>
                <a:spcPts val="1000"/>
              </a:spcBef>
              <a:buClr>
                <a:schemeClr val="accent3">
                  <a:lumMod val="50000"/>
                </a:schemeClr>
              </a:buClr>
              <a:defRPr/>
            </a:lvl5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
          </a:p>
        </p:txBody>
      </p:sp>
      <p:sp>
        <p:nvSpPr>
          <p:cNvPr id="6" name="Espace réservé du pied de page 4">
            <a:extLst>
              <a:ext uri="{FF2B5EF4-FFF2-40B4-BE49-F238E27FC236}">
                <a16:creationId xmlns:a16="http://schemas.microsoft.com/office/drawing/2014/main" id="{27F3D4E9-1171-434D-AA71-EA27F72E0D99}"/>
              </a:ext>
            </a:extLst>
          </p:cNvPr>
          <p:cNvSpPr>
            <a:spLocks noGrp="1"/>
          </p:cNvSpPr>
          <p:nvPr>
            <p:ph type="ftr" sz="quarter" idx="11"/>
          </p:nvPr>
        </p:nvSpPr>
        <p:spPr>
          <a:xfrm>
            <a:off x="201168" y="6356350"/>
            <a:ext cx="4837176"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1050" b="0" i="0" u="none" strike="noStrike" kern="1200" cap="none" spc="0" normalizeH="0" noProof="0">
                <a:ln>
                  <a:noFill/>
                </a:ln>
                <a:solidFill>
                  <a:prstClr val="black"/>
                </a:solidFill>
                <a:effectLst/>
                <a:uLnTx/>
                <a:uFillTx/>
                <a:latin typeface="Avenir Next LT Pro"/>
                <a:ea typeface="+mn-ea"/>
                <a:cs typeface="+mn-cs"/>
              </a:rPr>
              <a:t>Titre de la présentation</a:t>
            </a:r>
          </a:p>
        </p:txBody>
      </p:sp>
      <p:sp>
        <p:nvSpPr>
          <p:cNvPr id="7" name="Espace réservé de la date 3">
            <a:extLst>
              <a:ext uri="{FF2B5EF4-FFF2-40B4-BE49-F238E27FC236}">
                <a16:creationId xmlns:a16="http://schemas.microsoft.com/office/drawing/2014/main" id="{57A29A0D-15CB-4460-9435-7E7D645346A5}"/>
              </a:ext>
            </a:extLst>
          </p:cNvPr>
          <p:cNvSpPr>
            <a:spLocks noGrp="1"/>
          </p:cNvSpPr>
          <p:nvPr>
            <p:ph type="dt" sz="half" idx="10"/>
          </p:nvPr>
        </p:nvSpPr>
        <p:spPr>
          <a:xfrm>
            <a:off x="7013448" y="6355080"/>
            <a:ext cx="4352544" cy="365125"/>
          </a:xfrm>
        </p:spPr>
        <p:txBody>
          <a:bodyPr rtlCol="0"/>
          <a:lstStyle>
            <a:lvl1pPr>
              <a:defRPr>
                <a:solidFill>
                  <a:schemeClr val="bg1"/>
                </a:solidFill>
              </a:defRPr>
            </a:lvl1pPr>
          </a:lstStyle>
          <a:p>
            <a:pPr rtl="0">
              <a:defRPr/>
            </a:pPr>
            <a:r>
              <a:rPr lang="fr-FR"/>
              <a:t>20XX</a:t>
            </a:r>
            <a:endParaRPr lang="fr"/>
          </a:p>
        </p:txBody>
      </p:sp>
      <p:sp>
        <p:nvSpPr>
          <p:cNvPr id="8" name="Espace réservé du numéro de diapositive 5">
            <a:extLst>
              <a:ext uri="{FF2B5EF4-FFF2-40B4-BE49-F238E27FC236}">
                <a16:creationId xmlns:a16="http://schemas.microsoft.com/office/drawing/2014/main" id="{8B6F95C2-7834-44D3-B93B-79D944E1283C}"/>
              </a:ext>
            </a:extLst>
          </p:cNvPr>
          <p:cNvSpPr>
            <a:spLocks noGrp="1"/>
          </p:cNvSpPr>
          <p:nvPr>
            <p:ph type="sldNum" sz="quarter" idx="12"/>
          </p:nvPr>
        </p:nvSpPr>
        <p:spPr>
          <a:xfrm>
            <a:off x="11365992" y="6356350"/>
            <a:ext cx="630936" cy="365125"/>
          </a:xfrm>
        </p:spPr>
        <p:txBody>
          <a:bodyPr rtlCol="0"/>
          <a:lstStyle>
            <a:lvl1pPr>
              <a:defRPr>
                <a:solidFill>
                  <a:schemeClr val="bg1"/>
                </a:solidFill>
              </a:defRPr>
            </a:lvl1pPr>
          </a:lstStyle>
          <a:p>
            <a:pPr rtl="0">
              <a:defRPr/>
            </a:pPr>
            <a:fld id="{06B786C7-B8F9-4072-AAAA-17258464D730}" type="slidenum">
              <a:rPr lang="en-US" smtClean="0"/>
              <a:pPr rtl="0">
                <a:defRPr/>
              </a:pPr>
              <a:t>‹N°›</a:t>
            </a:fld>
            <a:endParaRPr lang="en-US"/>
          </a:p>
        </p:txBody>
      </p:sp>
    </p:spTree>
    <p:extLst>
      <p:ext uri="{BB962C8B-B14F-4D97-AF65-F5344CB8AC3E}">
        <p14:creationId xmlns:p14="http://schemas.microsoft.com/office/powerpoint/2010/main" val="3743824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ux contenus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F516FD-E4AF-4BA2-902A-DA4674655726}"/>
              </a:ext>
              <a:ext uri="{C183D7F6-B498-43B3-948B-1728B52AA6E4}">
                <adec:decorative xmlns:adec="http://schemas.microsoft.com/office/drawing/2017/decorative" val="1"/>
              </a:ext>
            </a:extLst>
          </p:cNvPr>
          <p:cNvSpPr/>
          <p:nvPr userDrawn="1"/>
        </p:nvSpPr>
        <p:spPr>
          <a:xfrm>
            <a:off x="0" y="0"/>
            <a:ext cx="12192000" cy="19580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re 1">
            <a:extLst>
              <a:ext uri="{FF2B5EF4-FFF2-40B4-BE49-F238E27FC236}">
                <a16:creationId xmlns:a16="http://schemas.microsoft.com/office/drawing/2014/main" id="{07F0F480-E13D-4322-ADF4-56769DC5AFF3}"/>
              </a:ext>
            </a:extLst>
          </p:cNvPr>
          <p:cNvSpPr>
            <a:spLocks noGrp="1"/>
          </p:cNvSpPr>
          <p:nvPr>
            <p:ph type="title" hasCustomPrompt="1"/>
          </p:nvPr>
        </p:nvSpPr>
        <p:spPr>
          <a:xfrm>
            <a:off x="649045" y="363854"/>
            <a:ext cx="10780955" cy="1243717"/>
          </a:xfrm>
        </p:spPr>
        <p:txBody>
          <a:bodyPr rtlCol="0" anchor="b">
            <a:normAutofit/>
          </a:bodyPr>
          <a:lstStyle>
            <a:lvl1pPr algn="l">
              <a:lnSpc>
                <a:spcPct val="100000"/>
              </a:lnSpc>
              <a:defRPr sz="4000" spc="-20" baseline="0">
                <a:solidFill>
                  <a:schemeClr val="bg1"/>
                </a:solidFill>
              </a:defRPr>
            </a:lvl1pPr>
          </a:lstStyle>
          <a:p>
            <a:pPr rtl="0"/>
            <a:r>
              <a:rPr lang="fr"/>
              <a:t>Cliquez pour ajouter un titre</a:t>
            </a:r>
          </a:p>
        </p:txBody>
      </p:sp>
      <p:sp>
        <p:nvSpPr>
          <p:cNvPr id="4" name="Espace réservé du contenu 3">
            <a:extLst>
              <a:ext uri="{FF2B5EF4-FFF2-40B4-BE49-F238E27FC236}">
                <a16:creationId xmlns:a16="http://schemas.microsoft.com/office/drawing/2014/main" id="{977C13D6-1FC2-78F6-EBE9-2E851CAD7BD5}"/>
              </a:ext>
            </a:extLst>
          </p:cNvPr>
          <p:cNvSpPr>
            <a:spLocks noGrp="1"/>
          </p:cNvSpPr>
          <p:nvPr>
            <p:ph sz="quarter" idx="13"/>
          </p:nvPr>
        </p:nvSpPr>
        <p:spPr>
          <a:xfrm>
            <a:off x="649288" y="2615184"/>
            <a:ext cx="5614416" cy="3840480"/>
          </a:xfrm>
        </p:spPr>
        <p:txBody>
          <a:bodyPr rtlCol="0"/>
          <a:lstStyle>
            <a:lvl1pPr marL="0" indent="0">
              <a:spcAft>
                <a:spcPts val="1200"/>
              </a:spcAft>
              <a:buNone/>
              <a:defRPr sz="2000"/>
            </a:lvl1pPr>
            <a:lvl2pPr marL="228600">
              <a:spcBef>
                <a:spcPts val="1000"/>
              </a:spcBef>
              <a:buClr>
                <a:schemeClr val="accent3">
                  <a:lumMod val="50000"/>
                </a:schemeClr>
              </a:buClr>
              <a:defRPr/>
            </a:lvl2pPr>
            <a:lvl3pPr marL="685800">
              <a:spcBef>
                <a:spcPts val="1000"/>
              </a:spcBef>
              <a:buClr>
                <a:schemeClr val="accent3">
                  <a:lumMod val="50000"/>
                </a:schemeClr>
              </a:buClr>
              <a:defRPr/>
            </a:lvl3pPr>
            <a:lvl4pPr marL="1143000">
              <a:spcBef>
                <a:spcPts val="1000"/>
              </a:spcBef>
              <a:buClr>
                <a:schemeClr val="accent3">
                  <a:lumMod val="50000"/>
                </a:schemeClr>
              </a:buClr>
              <a:defRPr/>
            </a:lvl4pPr>
            <a:lvl5pPr marL="1600200">
              <a:spcBef>
                <a:spcPts val="1000"/>
              </a:spcBef>
              <a:buClr>
                <a:schemeClr val="accent3">
                  <a:lumMod val="50000"/>
                </a:schemeClr>
              </a:buClr>
              <a:defRPr/>
            </a:lvl5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
          </a:p>
        </p:txBody>
      </p:sp>
      <p:sp>
        <p:nvSpPr>
          <p:cNvPr id="5" name="Espace réservé du contenu 3">
            <a:extLst>
              <a:ext uri="{FF2B5EF4-FFF2-40B4-BE49-F238E27FC236}">
                <a16:creationId xmlns:a16="http://schemas.microsoft.com/office/drawing/2014/main" id="{7E978FE6-72A5-C193-FEA5-1EE9D77AD95D}"/>
              </a:ext>
            </a:extLst>
          </p:cNvPr>
          <p:cNvSpPr>
            <a:spLocks noGrp="1"/>
          </p:cNvSpPr>
          <p:nvPr>
            <p:ph sz="quarter" idx="14"/>
          </p:nvPr>
        </p:nvSpPr>
        <p:spPr>
          <a:xfrm>
            <a:off x="7123176" y="1958009"/>
            <a:ext cx="5068824" cy="4899991"/>
          </a:xfrm>
        </p:spPr>
        <p:txBody>
          <a:bodyPr rtlCol="0"/>
          <a:lstStyle>
            <a:lvl1pPr marL="0" indent="0">
              <a:buNone/>
              <a:defRPr sz="2000"/>
            </a:lvl1pPr>
            <a:lvl2pPr marL="228600">
              <a:spcBef>
                <a:spcPts val="1000"/>
              </a:spcBef>
              <a:buClr>
                <a:schemeClr val="accent3">
                  <a:lumMod val="50000"/>
                </a:schemeClr>
              </a:buClr>
              <a:defRPr/>
            </a:lvl2pPr>
            <a:lvl3pPr marL="685800">
              <a:spcBef>
                <a:spcPts val="1000"/>
              </a:spcBef>
              <a:buClr>
                <a:schemeClr val="accent3">
                  <a:lumMod val="50000"/>
                </a:schemeClr>
              </a:buClr>
              <a:defRPr/>
            </a:lvl3pPr>
            <a:lvl4pPr marL="1143000">
              <a:spcBef>
                <a:spcPts val="1000"/>
              </a:spcBef>
              <a:buClr>
                <a:schemeClr val="accent3">
                  <a:lumMod val="50000"/>
                </a:schemeClr>
              </a:buClr>
              <a:defRPr/>
            </a:lvl4pPr>
            <a:lvl5pPr marL="1600200">
              <a:spcBef>
                <a:spcPts val="1000"/>
              </a:spcBef>
              <a:buClr>
                <a:schemeClr val="accent3">
                  <a:lumMod val="50000"/>
                </a:schemeClr>
              </a:buClr>
              <a:defRPr/>
            </a:lvl5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
          </a:p>
        </p:txBody>
      </p:sp>
      <p:sp>
        <p:nvSpPr>
          <p:cNvPr id="6" name="Espace réservé du pied de page 4">
            <a:extLst>
              <a:ext uri="{FF2B5EF4-FFF2-40B4-BE49-F238E27FC236}">
                <a16:creationId xmlns:a16="http://schemas.microsoft.com/office/drawing/2014/main" id="{27F3D4E9-1171-434D-AA71-EA27F72E0D99}"/>
              </a:ext>
            </a:extLst>
          </p:cNvPr>
          <p:cNvSpPr>
            <a:spLocks noGrp="1"/>
          </p:cNvSpPr>
          <p:nvPr>
            <p:ph type="ftr" sz="quarter" idx="11"/>
          </p:nvPr>
        </p:nvSpPr>
        <p:spPr>
          <a:xfrm>
            <a:off x="201168" y="6356350"/>
            <a:ext cx="4837176"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1050" b="0" i="0" u="none" strike="noStrike" kern="1200" cap="none" spc="0" normalizeH="0" noProof="0">
                <a:ln>
                  <a:noFill/>
                </a:ln>
                <a:solidFill>
                  <a:prstClr val="black"/>
                </a:solidFill>
                <a:effectLst/>
                <a:uLnTx/>
                <a:uFillTx/>
                <a:latin typeface="Avenir Next LT Pro"/>
                <a:ea typeface="+mn-ea"/>
                <a:cs typeface="+mn-cs"/>
              </a:rPr>
              <a:t>Titre de la présentation</a:t>
            </a:r>
          </a:p>
        </p:txBody>
      </p:sp>
      <p:sp>
        <p:nvSpPr>
          <p:cNvPr id="7" name="Espace réservé de la date 3">
            <a:extLst>
              <a:ext uri="{FF2B5EF4-FFF2-40B4-BE49-F238E27FC236}">
                <a16:creationId xmlns:a16="http://schemas.microsoft.com/office/drawing/2014/main" id="{57A29A0D-15CB-4460-9435-7E7D645346A5}"/>
              </a:ext>
            </a:extLst>
          </p:cNvPr>
          <p:cNvSpPr>
            <a:spLocks noGrp="1"/>
          </p:cNvSpPr>
          <p:nvPr>
            <p:ph type="dt" sz="half" idx="10"/>
          </p:nvPr>
        </p:nvSpPr>
        <p:spPr>
          <a:xfrm>
            <a:off x="7013448" y="6355080"/>
            <a:ext cx="4352544" cy="365125"/>
          </a:xfrm>
        </p:spPr>
        <p:txBody>
          <a:bodyPr rtlCol="0"/>
          <a:lstStyle>
            <a:lvl1pPr>
              <a:defRPr/>
            </a:lvl1pPr>
          </a:lstStyle>
          <a:p>
            <a:pPr rtl="0">
              <a:defRPr/>
            </a:pPr>
            <a:r>
              <a:rPr lang="fr-FR">
                <a:solidFill>
                  <a:prstClr val="black"/>
                </a:solidFill>
              </a:rPr>
              <a:t>20XX</a:t>
            </a:r>
            <a:endParaRPr lang="fr">
              <a:solidFill>
                <a:prstClr val="black"/>
              </a:solidFill>
            </a:endParaRPr>
          </a:p>
        </p:txBody>
      </p:sp>
      <p:sp>
        <p:nvSpPr>
          <p:cNvPr id="8" name="Espace réservé du numéro de diapositive 5">
            <a:extLst>
              <a:ext uri="{FF2B5EF4-FFF2-40B4-BE49-F238E27FC236}">
                <a16:creationId xmlns:a16="http://schemas.microsoft.com/office/drawing/2014/main" id="{8B6F95C2-7834-44D3-B93B-79D944E1283C}"/>
              </a:ext>
            </a:extLst>
          </p:cNvPr>
          <p:cNvSpPr>
            <a:spLocks noGrp="1"/>
          </p:cNvSpPr>
          <p:nvPr>
            <p:ph type="sldNum" sz="quarter" idx="12"/>
          </p:nvPr>
        </p:nvSpPr>
        <p:spPr>
          <a:xfrm>
            <a:off x="11365992" y="6356350"/>
            <a:ext cx="630936"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779420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ux contenus 4">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F516FD-E4AF-4BA2-902A-DA4674655726}"/>
              </a:ext>
              <a:ext uri="{C183D7F6-B498-43B3-948B-1728B52AA6E4}">
                <adec:decorative xmlns:adec="http://schemas.microsoft.com/office/drawing/2017/decorative" val="1"/>
              </a:ext>
            </a:extLst>
          </p:cNvPr>
          <p:cNvSpPr/>
          <p:nvPr userDrawn="1"/>
        </p:nvSpPr>
        <p:spPr>
          <a:xfrm>
            <a:off x="0" y="0"/>
            <a:ext cx="12192000" cy="19580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re 1">
            <a:extLst>
              <a:ext uri="{FF2B5EF4-FFF2-40B4-BE49-F238E27FC236}">
                <a16:creationId xmlns:a16="http://schemas.microsoft.com/office/drawing/2014/main" id="{07F0F480-E13D-4322-ADF4-56769DC5AFF3}"/>
              </a:ext>
            </a:extLst>
          </p:cNvPr>
          <p:cNvSpPr>
            <a:spLocks noGrp="1"/>
          </p:cNvSpPr>
          <p:nvPr>
            <p:ph type="title" hasCustomPrompt="1"/>
          </p:nvPr>
        </p:nvSpPr>
        <p:spPr>
          <a:xfrm>
            <a:off x="649045" y="363854"/>
            <a:ext cx="10780955" cy="1243717"/>
          </a:xfrm>
        </p:spPr>
        <p:txBody>
          <a:bodyPr rtlCol="0" anchor="b">
            <a:normAutofit/>
          </a:bodyPr>
          <a:lstStyle>
            <a:lvl1pPr algn="l">
              <a:lnSpc>
                <a:spcPct val="100000"/>
              </a:lnSpc>
              <a:defRPr sz="4000" spc="-20" baseline="0">
                <a:solidFill>
                  <a:schemeClr val="bg1"/>
                </a:solidFill>
              </a:defRPr>
            </a:lvl1pPr>
          </a:lstStyle>
          <a:p>
            <a:pPr rtl="0"/>
            <a:r>
              <a:rPr lang="fr"/>
              <a:t>Cliquez pour ajouter un titre</a:t>
            </a:r>
          </a:p>
        </p:txBody>
      </p:sp>
      <p:sp>
        <p:nvSpPr>
          <p:cNvPr id="4" name="Espace réservé du contenu 3">
            <a:extLst>
              <a:ext uri="{FF2B5EF4-FFF2-40B4-BE49-F238E27FC236}">
                <a16:creationId xmlns:a16="http://schemas.microsoft.com/office/drawing/2014/main" id="{977C13D6-1FC2-78F6-EBE9-2E851CAD7BD5}"/>
              </a:ext>
            </a:extLst>
          </p:cNvPr>
          <p:cNvSpPr>
            <a:spLocks noGrp="1"/>
          </p:cNvSpPr>
          <p:nvPr>
            <p:ph sz="quarter" idx="13"/>
          </p:nvPr>
        </p:nvSpPr>
        <p:spPr>
          <a:xfrm>
            <a:off x="649288" y="2523744"/>
            <a:ext cx="2862072" cy="3566160"/>
          </a:xfrm>
        </p:spPr>
        <p:txBody>
          <a:bodyPr rtlCol="0"/>
          <a:lstStyle>
            <a:lvl1pPr marL="0" indent="0">
              <a:spcAft>
                <a:spcPts val="1200"/>
              </a:spcAft>
              <a:buNone/>
              <a:defRPr sz="2000"/>
            </a:lvl1pPr>
            <a:lvl2pPr marL="228600">
              <a:spcBef>
                <a:spcPts val="1000"/>
              </a:spcBef>
              <a:buClr>
                <a:schemeClr val="accent3">
                  <a:lumMod val="50000"/>
                </a:schemeClr>
              </a:buClr>
              <a:defRPr/>
            </a:lvl2pPr>
            <a:lvl3pPr marL="685800">
              <a:spcBef>
                <a:spcPts val="1000"/>
              </a:spcBef>
              <a:buClr>
                <a:schemeClr val="accent3">
                  <a:lumMod val="50000"/>
                </a:schemeClr>
              </a:buClr>
              <a:defRPr/>
            </a:lvl3pPr>
            <a:lvl4pPr marL="1143000">
              <a:spcBef>
                <a:spcPts val="1000"/>
              </a:spcBef>
              <a:buClr>
                <a:schemeClr val="accent3">
                  <a:lumMod val="50000"/>
                </a:schemeClr>
              </a:buClr>
              <a:defRPr/>
            </a:lvl4pPr>
            <a:lvl5pPr marL="1600200">
              <a:spcBef>
                <a:spcPts val="1000"/>
              </a:spcBef>
              <a:buClr>
                <a:schemeClr val="accent3">
                  <a:lumMod val="50000"/>
                </a:schemeClr>
              </a:buClr>
              <a:defRPr/>
            </a:lvl5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
          </a:p>
        </p:txBody>
      </p:sp>
      <p:sp>
        <p:nvSpPr>
          <p:cNvPr id="5" name="Espace réservé du contenu 3">
            <a:extLst>
              <a:ext uri="{FF2B5EF4-FFF2-40B4-BE49-F238E27FC236}">
                <a16:creationId xmlns:a16="http://schemas.microsoft.com/office/drawing/2014/main" id="{7E978FE6-72A5-C193-FEA5-1EE9D77AD95D}"/>
              </a:ext>
            </a:extLst>
          </p:cNvPr>
          <p:cNvSpPr>
            <a:spLocks noGrp="1"/>
          </p:cNvSpPr>
          <p:nvPr>
            <p:ph sz="quarter" idx="14"/>
          </p:nvPr>
        </p:nvSpPr>
        <p:spPr>
          <a:xfrm>
            <a:off x="3867912" y="2523744"/>
            <a:ext cx="7808976" cy="3694176"/>
          </a:xfrm>
        </p:spPr>
        <p:txBody>
          <a:bodyPr rtlCol="0"/>
          <a:lstStyle>
            <a:lvl1pPr marL="0" indent="0">
              <a:buNone/>
              <a:defRPr sz="2000"/>
            </a:lvl1pPr>
            <a:lvl2pPr marL="228600">
              <a:spcBef>
                <a:spcPts val="1000"/>
              </a:spcBef>
              <a:buClr>
                <a:schemeClr val="accent3">
                  <a:lumMod val="50000"/>
                </a:schemeClr>
              </a:buClr>
              <a:defRPr/>
            </a:lvl2pPr>
            <a:lvl3pPr marL="685800">
              <a:spcBef>
                <a:spcPts val="1000"/>
              </a:spcBef>
              <a:buClr>
                <a:schemeClr val="accent3">
                  <a:lumMod val="50000"/>
                </a:schemeClr>
              </a:buClr>
              <a:defRPr/>
            </a:lvl3pPr>
            <a:lvl4pPr marL="1143000">
              <a:spcBef>
                <a:spcPts val="1000"/>
              </a:spcBef>
              <a:buClr>
                <a:schemeClr val="accent3">
                  <a:lumMod val="50000"/>
                </a:schemeClr>
              </a:buClr>
              <a:defRPr/>
            </a:lvl4pPr>
            <a:lvl5pPr marL="1600200">
              <a:spcBef>
                <a:spcPts val="1000"/>
              </a:spcBef>
              <a:buClr>
                <a:schemeClr val="accent3">
                  <a:lumMod val="50000"/>
                </a:schemeClr>
              </a:buClr>
              <a:defRPr/>
            </a:lvl5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
          </a:p>
        </p:txBody>
      </p:sp>
      <p:sp>
        <p:nvSpPr>
          <p:cNvPr id="6" name="Espace réservé du pied de page 4">
            <a:extLst>
              <a:ext uri="{FF2B5EF4-FFF2-40B4-BE49-F238E27FC236}">
                <a16:creationId xmlns:a16="http://schemas.microsoft.com/office/drawing/2014/main" id="{27F3D4E9-1171-434D-AA71-EA27F72E0D99}"/>
              </a:ext>
            </a:extLst>
          </p:cNvPr>
          <p:cNvSpPr>
            <a:spLocks noGrp="1"/>
          </p:cNvSpPr>
          <p:nvPr>
            <p:ph type="ftr" sz="quarter" idx="11"/>
          </p:nvPr>
        </p:nvSpPr>
        <p:spPr>
          <a:xfrm>
            <a:off x="201168" y="6356350"/>
            <a:ext cx="4837176"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1050" b="0" i="0" u="none" strike="noStrike" kern="1200" cap="none" spc="0" normalizeH="0" noProof="0">
                <a:ln>
                  <a:noFill/>
                </a:ln>
                <a:solidFill>
                  <a:prstClr val="black"/>
                </a:solidFill>
                <a:effectLst/>
                <a:uLnTx/>
                <a:uFillTx/>
                <a:latin typeface="Avenir Next LT Pro"/>
                <a:ea typeface="+mn-ea"/>
                <a:cs typeface="+mn-cs"/>
              </a:rPr>
              <a:t>Titre de la présentation</a:t>
            </a:r>
          </a:p>
        </p:txBody>
      </p:sp>
      <p:sp>
        <p:nvSpPr>
          <p:cNvPr id="7" name="Espace réservé de la date 3">
            <a:extLst>
              <a:ext uri="{FF2B5EF4-FFF2-40B4-BE49-F238E27FC236}">
                <a16:creationId xmlns:a16="http://schemas.microsoft.com/office/drawing/2014/main" id="{57A29A0D-15CB-4460-9435-7E7D645346A5}"/>
              </a:ext>
            </a:extLst>
          </p:cNvPr>
          <p:cNvSpPr>
            <a:spLocks noGrp="1"/>
          </p:cNvSpPr>
          <p:nvPr>
            <p:ph type="dt" sz="half" idx="10"/>
          </p:nvPr>
        </p:nvSpPr>
        <p:spPr>
          <a:xfrm>
            <a:off x="7013448" y="6355080"/>
            <a:ext cx="4352544" cy="365125"/>
          </a:xfrm>
        </p:spPr>
        <p:txBody>
          <a:bodyPr rtlCol="0"/>
          <a:lstStyle>
            <a:lvl1pPr>
              <a:defRPr/>
            </a:lvl1pPr>
          </a:lstStyle>
          <a:p>
            <a:pPr rtl="0">
              <a:defRPr/>
            </a:pPr>
            <a:r>
              <a:rPr lang="fr-FR">
                <a:solidFill>
                  <a:prstClr val="black"/>
                </a:solidFill>
              </a:rPr>
              <a:t>20XX</a:t>
            </a:r>
            <a:endParaRPr lang="fr">
              <a:solidFill>
                <a:prstClr val="black"/>
              </a:solidFill>
            </a:endParaRPr>
          </a:p>
        </p:txBody>
      </p:sp>
      <p:sp>
        <p:nvSpPr>
          <p:cNvPr id="8" name="Espace réservé du numéro de diapositive 5">
            <a:extLst>
              <a:ext uri="{FF2B5EF4-FFF2-40B4-BE49-F238E27FC236}">
                <a16:creationId xmlns:a16="http://schemas.microsoft.com/office/drawing/2014/main" id="{8B6F95C2-7834-44D3-B93B-79D944E1283C}"/>
              </a:ext>
            </a:extLst>
          </p:cNvPr>
          <p:cNvSpPr>
            <a:spLocks noGrp="1"/>
          </p:cNvSpPr>
          <p:nvPr>
            <p:ph type="sldNum" sz="quarter" idx="12"/>
          </p:nvPr>
        </p:nvSpPr>
        <p:spPr>
          <a:xfrm>
            <a:off x="11365992" y="6356350"/>
            <a:ext cx="630936"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775908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33E30A8-0D9C-47BB-8249-8A2EEEFC72DD}"/>
              </a:ext>
            </a:extLst>
          </p:cNvPr>
          <p:cNvSpPr>
            <a:spLocks noGrp="1"/>
          </p:cNvSpPr>
          <p:nvPr>
            <p:ph type="title"/>
          </p:nvPr>
        </p:nvSpPr>
        <p:spPr>
          <a:xfrm>
            <a:off x="649224" y="365124"/>
            <a:ext cx="10552176" cy="1499616"/>
          </a:xfrm>
          <a:prstGeom prst="rect">
            <a:avLst/>
          </a:prstGeom>
        </p:spPr>
        <p:txBody>
          <a:bodyPr vert="horz" lIns="91440" tIns="45720" rIns="91440" bIns="45720" rtlCol="0" anchor="b">
            <a:normAutofit/>
          </a:bodyPr>
          <a:lstStyle/>
          <a:p>
            <a:pPr rtl="0"/>
            <a:r>
              <a:rPr lang="fr"/>
              <a:t>Modifiez le style du titre</a:t>
            </a:r>
            <a:endParaRPr lang="en-US"/>
          </a:p>
        </p:txBody>
      </p:sp>
      <p:sp>
        <p:nvSpPr>
          <p:cNvPr id="3" name="Espace réservé du texte 2">
            <a:extLst>
              <a:ext uri="{FF2B5EF4-FFF2-40B4-BE49-F238E27FC236}">
                <a16:creationId xmlns:a16="http://schemas.microsoft.com/office/drawing/2014/main" id="{2FE93687-61FE-460F-A66F-4DF17994F394}"/>
              </a:ext>
            </a:extLst>
          </p:cNvPr>
          <p:cNvSpPr>
            <a:spLocks noGrp="1"/>
          </p:cNvSpPr>
          <p:nvPr>
            <p:ph type="body" idx="1"/>
          </p:nvPr>
        </p:nvSpPr>
        <p:spPr>
          <a:xfrm>
            <a:off x="649224" y="1984248"/>
            <a:ext cx="10552176" cy="4197096"/>
          </a:xfrm>
          <a:prstGeom prst="rect">
            <a:avLst/>
          </a:prstGeom>
        </p:spPr>
        <p:txBody>
          <a:bodyPr vert="horz" lIns="91440" tIns="45720" rIns="91440" bIns="45720" rtlCol="0">
            <a:normAutofit/>
          </a:body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a:p>
        </p:txBody>
      </p:sp>
      <p:sp>
        <p:nvSpPr>
          <p:cNvPr id="4" name="Espace réservé à la date 3">
            <a:extLst>
              <a:ext uri="{FF2B5EF4-FFF2-40B4-BE49-F238E27FC236}">
                <a16:creationId xmlns:a16="http://schemas.microsoft.com/office/drawing/2014/main" id="{DAEE1FFB-7673-4E75-9B5C-5572E2B0683B}"/>
              </a:ext>
            </a:extLst>
          </p:cNvPr>
          <p:cNvSpPr>
            <a:spLocks noGrp="1"/>
          </p:cNvSpPr>
          <p:nvPr>
            <p:ph type="dt" sz="half" idx="2"/>
          </p:nvPr>
        </p:nvSpPr>
        <p:spPr>
          <a:xfrm>
            <a:off x="7013448" y="6355080"/>
            <a:ext cx="4352544" cy="365125"/>
          </a:xfrm>
          <a:prstGeom prst="rect">
            <a:avLst/>
          </a:prstGeom>
        </p:spPr>
        <p:txBody>
          <a:bodyPr vert="horz" lIns="91440" tIns="45720" rIns="91440" bIns="45720" rtlCol="0" anchor="ctr"/>
          <a:lstStyle>
            <a:lvl1pPr algn="r">
              <a:defRPr sz="1050">
                <a:solidFill>
                  <a:schemeClr val="tx1"/>
                </a:solidFill>
              </a:defRPr>
            </a:lvl1pPr>
          </a:lstStyle>
          <a:p>
            <a:pPr rtl="0"/>
            <a:r>
              <a:rPr lang="fr-FR"/>
              <a:t>20XX</a:t>
            </a:r>
            <a:endParaRPr lang="en-US"/>
          </a:p>
        </p:txBody>
      </p:sp>
      <p:sp>
        <p:nvSpPr>
          <p:cNvPr id="5" name="Espace réservé au pied de page 4">
            <a:extLst>
              <a:ext uri="{FF2B5EF4-FFF2-40B4-BE49-F238E27FC236}">
                <a16:creationId xmlns:a16="http://schemas.microsoft.com/office/drawing/2014/main" id="{66C4B9AF-F93C-43E8-8E68-3B700825CE91}"/>
              </a:ext>
            </a:extLst>
          </p:cNvPr>
          <p:cNvSpPr>
            <a:spLocks noGrp="1"/>
          </p:cNvSpPr>
          <p:nvPr>
            <p:ph type="ftr" sz="quarter" idx="3"/>
          </p:nvPr>
        </p:nvSpPr>
        <p:spPr>
          <a:xfrm>
            <a:off x="201168" y="6356350"/>
            <a:ext cx="4837176" cy="365125"/>
          </a:xfrm>
          <a:prstGeom prst="rect">
            <a:avLst/>
          </a:prstGeom>
        </p:spPr>
        <p:txBody>
          <a:bodyPr vert="horz" lIns="91440" tIns="45720" rIns="91440" bIns="45720" rtlCol="0" anchor="ctr"/>
          <a:lstStyle>
            <a:lvl1pPr algn="l">
              <a:defRPr sz="1050">
                <a:solidFill>
                  <a:schemeClr val="tx1"/>
                </a:solidFill>
              </a:defRPr>
            </a:lvl1pPr>
          </a:lstStyle>
          <a:p>
            <a:pPr rtl="0"/>
            <a:r>
              <a:rPr lang="en-US" sz="1050"/>
              <a:t>Titre de la présentation</a:t>
            </a:r>
          </a:p>
        </p:txBody>
      </p:sp>
      <p:sp>
        <p:nvSpPr>
          <p:cNvPr id="6" name="Espace réservé du numéro de diapositive 5">
            <a:extLst>
              <a:ext uri="{FF2B5EF4-FFF2-40B4-BE49-F238E27FC236}">
                <a16:creationId xmlns:a16="http://schemas.microsoft.com/office/drawing/2014/main" id="{9CD739F7-0AE5-4677-8957-9961D67C18E5}"/>
              </a:ext>
            </a:extLst>
          </p:cNvPr>
          <p:cNvSpPr>
            <a:spLocks noGrp="1"/>
          </p:cNvSpPr>
          <p:nvPr>
            <p:ph type="sldNum" sz="quarter" idx="4"/>
          </p:nvPr>
        </p:nvSpPr>
        <p:spPr>
          <a:xfrm>
            <a:off x="11365992" y="6356350"/>
            <a:ext cx="630936" cy="365125"/>
          </a:xfrm>
          <a:prstGeom prst="rect">
            <a:avLst/>
          </a:prstGeom>
        </p:spPr>
        <p:txBody>
          <a:bodyPr vert="horz" lIns="91440" tIns="45720" rIns="91440" bIns="45720" rtlCol="0" anchor="ctr"/>
          <a:lstStyle>
            <a:lvl1pPr algn="r">
              <a:defRPr sz="1050">
                <a:solidFill>
                  <a:schemeClr val="tx1"/>
                </a:solidFill>
              </a:defRPr>
            </a:lvl1pPr>
          </a:lstStyle>
          <a:p>
            <a:pPr rtl="0"/>
            <a:fld id="{0D4885A8-DDA8-4FCF-AB25-DA8F78EC7557}" type="slidenum">
              <a:rPr lang="en-US" smtClean="0"/>
              <a:pPr rtl="0"/>
              <a:t>‹N°›</a:t>
            </a:fld>
            <a:endParaRPr lang="en-US"/>
          </a:p>
        </p:txBody>
      </p:sp>
    </p:spTree>
    <p:extLst>
      <p:ext uri="{BB962C8B-B14F-4D97-AF65-F5344CB8AC3E}">
        <p14:creationId xmlns:p14="http://schemas.microsoft.com/office/powerpoint/2010/main" val="3899840436"/>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hf hdr="0" ftr="0" dt="0"/>
  <p:txStyles>
    <p:title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pxhere.com/fr/photo/867418"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4.sv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0.jpeg"/><Relationship Id="rId7" Type="http://schemas.openxmlformats.org/officeDocument/2006/relationships/diagramColors" Target="../diagrams/colors1.xml"/><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1.jpeg"/></Relationships>
</file>

<file path=ppt/slides/_rels/slide1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diagramColors" Target="../diagrams/colors3.xml"/><Relationship Id="rId11" Type="http://schemas.openxmlformats.org/officeDocument/2006/relationships/image" Target="../media/image27.jpeg"/><Relationship Id="rId5" Type="http://schemas.openxmlformats.org/officeDocument/2006/relationships/diagramQuickStyle" Target="../diagrams/quickStyle3.xml"/><Relationship Id="rId10" Type="http://schemas.openxmlformats.org/officeDocument/2006/relationships/image" Target="../media/image26.jpeg"/><Relationship Id="rId4" Type="http://schemas.openxmlformats.org/officeDocument/2006/relationships/diagramLayout" Target="../diagrams/layout3.xml"/><Relationship Id="rId9" Type="http://schemas.openxmlformats.org/officeDocument/2006/relationships/image" Target="../media/image25.jpeg"/></Relationships>
</file>

<file path=ppt/slides/_rels/slide2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jpeg"/><Relationship Id="rId1" Type="http://schemas.openxmlformats.org/officeDocument/2006/relationships/slideLayout" Target="../slideLayouts/slideLayout12.xml"/><Relationship Id="rId4" Type="http://schemas.openxmlformats.org/officeDocument/2006/relationships/image" Target="../media/image39.sv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98D150CF-F888-48EA-89E8-311ED5E9161B}"/>
              </a:ext>
            </a:extLst>
          </p:cNvPr>
          <p:cNvSpPr>
            <a:spLocks noGrp="1"/>
          </p:cNvSpPr>
          <p:nvPr>
            <p:ph type="ctrTitle"/>
          </p:nvPr>
        </p:nvSpPr>
        <p:spPr>
          <a:xfrm>
            <a:off x="649224" y="749808"/>
            <a:ext cx="6812278" cy="3833622"/>
          </a:xfrm>
        </p:spPr>
        <p:txBody>
          <a:bodyPr rtlCol="0" anchor="t">
            <a:noAutofit/>
          </a:bodyPr>
          <a:lstStyle/>
          <a:p>
            <a:pPr rtl="0"/>
            <a:r>
              <a:rPr lang="fr"/>
              <a:t>Les villes changent </a:t>
            </a:r>
            <a:br>
              <a:rPr lang="fr"/>
            </a:br>
            <a:r>
              <a:rPr lang="fr"/>
              <a:t>le monde </a:t>
            </a:r>
          </a:p>
        </p:txBody>
      </p:sp>
      <p:sp>
        <p:nvSpPr>
          <p:cNvPr id="8" name="Sous-titre 7">
            <a:extLst>
              <a:ext uri="{FF2B5EF4-FFF2-40B4-BE49-F238E27FC236}">
                <a16:creationId xmlns:a16="http://schemas.microsoft.com/office/drawing/2014/main" id="{6BBE0348-1527-4055-BA8A-E2754222743D}"/>
              </a:ext>
            </a:extLst>
          </p:cNvPr>
          <p:cNvSpPr>
            <a:spLocks noGrp="1"/>
          </p:cNvSpPr>
          <p:nvPr>
            <p:ph type="subTitle" idx="1"/>
          </p:nvPr>
        </p:nvSpPr>
        <p:spPr>
          <a:xfrm>
            <a:off x="649223" y="4745736"/>
            <a:ext cx="6812279" cy="1819656"/>
          </a:xfrm>
        </p:spPr>
        <p:txBody>
          <a:bodyPr rtlCol="0" anchor="t">
            <a:normAutofit fontScale="92500" lnSpcReduction="20000"/>
          </a:bodyPr>
          <a:lstStyle/>
          <a:p>
            <a:pPr rtl="0"/>
            <a:r>
              <a:rPr lang="fr"/>
              <a:t>Présentée par : </a:t>
            </a:r>
          </a:p>
          <a:p>
            <a:pPr rtl="0"/>
            <a:r>
              <a:rPr lang="fr"/>
              <a:t>Ange Marie ASSA, </a:t>
            </a:r>
          </a:p>
          <a:p>
            <a:pPr rtl="0"/>
            <a:r>
              <a:rPr lang="fr" err="1"/>
              <a:t>Marie-Joe</a:t>
            </a:r>
            <a:r>
              <a:rPr lang="fr"/>
              <a:t> FARAH, </a:t>
            </a:r>
          </a:p>
          <a:p>
            <a:r>
              <a:rPr lang="fr"/>
              <a:t>Lisa TAGNIT HAMMOU</a:t>
            </a:r>
          </a:p>
        </p:txBody>
      </p:sp>
      <p:pic>
        <p:nvPicPr>
          <p:cNvPr id="4" name="Espace réservé pour une image  3" descr="Une image contenant bâtiment, Métropole, Zone métropolitaine, centre-ville&#10;&#10;Le contenu généré par l’IA peut être incorrect.">
            <a:extLst>
              <a:ext uri="{FF2B5EF4-FFF2-40B4-BE49-F238E27FC236}">
                <a16:creationId xmlns:a16="http://schemas.microsoft.com/office/drawing/2014/main" id="{3A020C7F-1DEA-FBFD-8092-9939147236E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7674" r="27674"/>
          <a:stretch>
            <a:fillRect/>
          </a:stretch>
        </p:blipFill>
        <p:spPr/>
      </p:pic>
    </p:spTree>
    <p:extLst>
      <p:ext uri="{BB962C8B-B14F-4D97-AF65-F5344CB8AC3E}">
        <p14:creationId xmlns:p14="http://schemas.microsoft.com/office/powerpoint/2010/main" val="93465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AACE5-5F2C-EE2F-D141-49C755741492}"/>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E684937E-7352-B866-DCD0-5C62B90782D6}"/>
              </a:ext>
            </a:extLst>
          </p:cNvPr>
          <p:cNvSpPr>
            <a:spLocks noGrp="1"/>
          </p:cNvSpPr>
          <p:nvPr>
            <p:ph type="title"/>
          </p:nvPr>
        </p:nvSpPr>
        <p:spPr/>
        <p:txBody>
          <a:bodyPr>
            <a:normAutofit/>
          </a:bodyPr>
          <a:lstStyle/>
          <a:p>
            <a:r>
              <a:rPr lang="fr-FR" err="1"/>
              <a:t>Reponses</a:t>
            </a:r>
            <a:r>
              <a:rPr lang="fr-FR"/>
              <a:t> stratégiques différenciées </a:t>
            </a:r>
            <a:br>
              <a:rPr lang="fr-FR"/>
            </a:br>
            <a:r>
              <a:rPr lang="fr-FR" sz="2400"/>
              <a:t>New York (23 millions d'habitants)</a:t>
            </a:r>
          </a:p>
        </p:txBody>
      </p:sp>
      <p:sp>
        <p:nvSpPr>
          <p:cNvPr id="7" name="ZoneTexte 6">
            <a:extLst>
              <a:ext uri="{FF2B5EF4-FFF2-40B4-BE49-F238E27FC236}">
                <a16:creationId xmlns:a16="http://schemas.microsoft.com/office/drawing/2014/main" id="{FE95D99E-AC85-CE1B-8290-AF91E03EA5CF}"/>
              </a:ext>
            </a:extLst>
          </p:cNvPr>
          <p:cNvSpPr txBox="1"/>
          <p:nvPr/>
        </p:nvSpPr>
        <p:spPr>
          <a:xfrm>
            <a:off x="198345" y="2274838"/>
            <a:ext cx="6098240" cy="2308324"/>
          </a:xfrm>
          <a:prstGeom prst="rect">
            <a:avLst/>
          </a:prstGeom>
          <a:noFill/>
          <a:ln w="28575">
            <a:solidFill>
              <a:srgbClr val="002060"/>
            </a:solidFill>
          </a:ln>
        </p:spPr>
        <p:txBody>
          <a:bodyPr wrap="square">
            <a:spAutoFit/>
          </a:bodyPr>
          <a:lstStyle/>
          <a:p>
            <a:pPr algn="just"/>
            <a:r>
              <a:rPr lang="fr-FR" b="1"/>
              <a:t>Problèmes et enjeux</a:t>
            </a:r>
          </a:p>
          <a:p>
            <a:pPr algn="just">
              <a:buFont typeface="Arial" panose="020B0604020202020204" pitchFamily="34" charset="0"/>
              <a:buChar char="•"/>
            </a:pPr>
            <a:r>
              <a:rPr lang="fr-FR"/>
              <a:t>Fractures sociales et spatiales : fortes inégalités territoriales entre quartiers riches et défavorisés</a:t>
            </a:r>
          </a:p>
          <a:p>
            <a:pPr algn="just">
              <a:buFont typeface="Arial" panose="020B0604020202020204" pitchFamily="34" charset="0"/>
              <a:buChar char="•"/>
            </a:pPr>
            <a:r>
              <a:rPr lang="fr-FR"/>
              <a:t>Vieillissement des infrastructures : réseaux de transport et logements en déclin</a:t>
            </a:r>
          </a:p>
          <a:p>
            <a:pPr algn="just">
              <a:buFont typeface="Arial" panose="020B0604020202020204" pitchFamily="34" charset="0"/>
              <a:buChar char="•"/>
            </a:pPr>
            <a:r>
              <a:rPr lang="fr-FR"/>
              <a:t>Vulnérabilité climatique : l’ouragan Sandy (2012) a révélé les risques majeurs liés à la montée des eaux, notamment pour les zones littorales</a:t>
            </a:r>
          </a:p>
        </p:txBody>
      </p:sp>
      <p:sp>
        <p:nvSpPr>
          <p:cNvPr id="9" name="ZoneTexte 8">
            <a:extLst>
              <a:ext uri="{FF2B5EF4-FFF2-40B4-BE49-F238E27FC236}">
                <a16:creationId xmlns:a16="http://schemas.microsoft.com/office/drawing/2014/main" id="{054ED402-517D-D371-B0A3-28BC0B392757}"/>
              </a:ext>
            </a:extLst>
          </p:cNvPr>
          <p:cNvSpPr txBox="1"/>
          <p:nvPr/>
        </p:nvSpPr>
        <p:spPr>
          <a:xfrm>
            <a:off x="6772835" y="3013501"/>
            <a:ext cx="5220820" cy="3139321"/>
          </a:xfrm>
          <a:prstGeom prst="rect">
            <a:avLst/>
          </a:prstGeom>
          <a:noFill/>
          <a:ln w="28575">
            <a:solidFill>
              <a:srgbClr val="002060"/>
            </a:solidFill>
          </a:ln>
        </p:spPr>
        <p:txBody>
          <a:bodyPr wrap="square">
            <a:spAutoFit/>
          </a:bodyPr>
          <a:lstStyle/>
          <a:p>
            <a:pPr algn="just"/>
            <a:r>
              <a:rPr lang="fr-FR" b="1"/>
              <a:t>Stratégies</a:t>
            </a:r>
          </a:p>
          <a:p>
            <a:pPr marL="285750" indent="-285750" algn="just">
              <a:buFont typeface="Wingdings" panose="05000000000000000000" pitchFamily="2" charset="2"/>
              <a:buChar char="q"/>
            </a:pPr>
            <a:r>
              <a:rPr lang="fr-FR"/>
              <a:t>Plan </a:t>
            </a:r>
            <a:r>
              <a:rPr lang="fr-FR" err="1"/>
              <a:t>OneNYC</a:t>
            </a:r>
            <a:r>
              <a:rPr lang="fr-FR"/>
              <a:t> 2050 : feuille de route de transformation urbaine autour de 4 piliers :</a:t>
            </a:r>
          </a:p>
          <a:p>
            <a:pPr marL="742950" lvl="1" indent="-285750" algn="just">
              <a:buFont typeface="Arial" panose="020B0604020202020204" pitchFamily="34" charset="0"/>
              <a:buChar char="•"/>
            </a:pPr>
            <a:r>
              <a:rPr lang="fr-FR"/>
              <a:t>Équité</a:t>
            </a:r>
          </a:p>
          <a:p>
            <a:pPr marL="742950" lvl="1" indent="-285750" algn="just">
              <a:buFont typeface="Arial" panose="020B0604020202020204" pitchFamily="34" charset="0"/>
              <a:buChar char="•"/>
            </a:pPr>
            <a:r>
              <a:rPr lang="fr-FR"/>
              <a:t>Durabilité</a:t>
            </a:r>
          </a:p>
          <a:p>
            <a:pPr marL="742950" lvl="1" indent="-285750" algn="just">
              <a:buFont typeface="Arial" panose="020B0604020202020204" pitchFamily="34" charset="0"/>
              <a:buChar char="•"/>
            </a:pPr>
            <a:r>
              <a:rPr lang="fr-FR"/>
              <a:t>Résilience</a:t>
            </a:r>
          </a:p>
          <a:p>
            <a:pPr marL="742950" lvl="1" indent="-285750" algn="just">
              <a:buFont typeface="Arial" panose="020B0604020202020204" pitchFamily="34" charset="0"/>
              <a:buChar char="•"/>
            </a:pPr>
            <a:r>
              <a:rPr lang="fr-FR"/>
              <a:t>Croissance inclusive</a:t>
            </a:r>
          </a:p>
          <a:p>
            <a:pPr marL="285750" indent="-285750" algn="just">
              <a:buFont typeface="Wingdings" panose="05000000000000000000" pitchFamily="2" charset="2"/>
              <a:buChar char="q"/>
            </a:pPr>
            <a:r>
              <a:rPr lang="fr-FR"/>
              <a:t>Priorités :</a:t>
            </a:r>
          </a:p>
          <a:p>
            <a:pPr marL="742950" lvl="1" indent="-285750" algn="just">
              <a:buFont typeface="Arial" panose="020B0604020202020204" pitchFamily="34" charset="0"/>
              <a:buChar char="•"/>
            </a:pPr>
            <a:r>
              <a:rPr lang="fr-FR"/>
              <a:t>Rénovation énergétique des bâtiments</a:t>
            </a:r>
          </a:p>
          <a:p>
            <a:pPr marL="742950" lvl="1" indent="-285750" algn="just">
              <a:buFont typeface="Arial" panose="020B0604020202020204" pitchFamily="34" charset="0"/>
              <a:buChar char="•"/>
            </a:pPr>
            <a:r>
              <a:rPr lang="fr-FR"/>
              <a:t>Transformation des espaces publics pour plus de résilience et de qualité de vie</a:t>
            </a:r>
          </a:p>
        </p:txBody>
      </p:sp>
      <p:sp>
        <p:nvSpPr>
          <p:cNvPr id="2" name="Espace réservé du numéro de diapositive 1">
            <a:extLst>
              <a:ext uri="{FF2B5EF4-FFF2-40B4-BE49-F238E27FC236}">
                <a16:creationId xmlns:a16="http://schemas.microsoft.com/office/drawing/2014/main" id="{7A3D1DE2-400B-AAEE-FCF3-B6268C7EF9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936969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AACE5-5F2C-EE2F-D141-49C755741492}"/>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E684937E-7352-B866-DCD0-5C62B90782D6}"/>
              </a:ext>
            </a:extLst>
          </p:cNvPr>
          <p:cNvSpPr>
            <a:spLocks noGrp="1"/>
          </p:cNvSpPr>
          <p:nvPr>
            <p:ph type="title"/>
          </p:nvPr>
        </p:nvSpPr>
        <p:spPr/>
        <p:txBody>
          <a:bodyPr>
            <a:normAutofit/>
          </a:bodyPr>
          <a:lstStyle/>
          <a:p>
            <a:r>
              <a:rPr lang="fr-FR" err="1"/>
              <a:t>Reponses</a:t>
            </a:r>
            <a:r>
              <a:rPr lang="fr-FR"/>
              <a:t> stratégiques différenciées </a:t>
            </a:r>
            <a:br>
              <a:rPr lang="fr-FR"/>
            </a:br>
            <a:r>
              <a:rPr lang="fr-FR" sz="2400"/>
              <a:t>New York (23 millions d'habitants)</a:t>
            </a:r>
          </a:p>
        </p:txBody>
      </p:sp>
      <p:pic>
        <p:nvPicPr>
          <p:cNvPr id="13" name="Graphique 12" descr="Flèche vers la droite avec un remplissage uni">
            <a:extLst>
              <a:ext uri="{FF2B5EF4-FFF2-40B4-BE49-F238E27FC236}">
                <a16:creationId xmlns:a16="http://schemas.microsoft.com/office/drawing/2014/main" id="{55B261D4-906F-4BC7-D23A-E7D137B6F8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95046" y="3726383"/>
            <a:ext cx="914400" cy="914400"/>
          </a:xfrm>
          <a:prstGeom prst="rect">
            <a:avLst/>
          </a:prstGeom>
        </p:spPr>
      </p:pic>
      <p:sp>
        <p:nvSpPr>
          <p:cNvPr id="14" name="ZoneTexte 13">
            <a:extLst>
              <a:ext uri="{FF2B5EF4-FFF2-40B4-BE49-F238E27FC236}">
                <a16:creationId xmlns:a16="http://schemas.microsoft.com/office/drawing/2014/main" id="{E8843A6C-1733-5FA7-82B8-6604608B213B}"/>
              </a:ext>
            </a:extLst>
          </p:cNvPr>
          <p:cNvSpPr txBox="1"/>
          <p:nvPr/>
        </p:nvSpPr>
        <p:spPr>
          <a:xfrm>
            <a:off x="7909420" y="2597490"/>
            <a:ext cx="3921593" cy="3366050"/>
          </a:xfrm>
          <a:prstGeom prst="rect">
            <a:avLst/>
          </a:prstGeom>
          <a:ln w="28575"/>
        </p:spPr>
        <p:style>
          <a:lnRef idx="2">
            <a:schemeClr val="dk1"/>
          </a:lnRef>
          <a:fillRef idx="1">
            <a:schemeClr val="lt1"/>
          </a:fillRef>
          <a:effectRef idx="0">
            <a:schemeClr val="dk1"/>
          </a:effectRef>
          <a:fontRef idx="minor">
            <a:schemeClr val="dk1"/>
          </a:fontRef>
        </p:style>
        <p:txBody>
          <a:bodyPr wrap="square" lIns="91440" tIns="45720" rIns="91440" bIns="45720" anchor="t">
            <a:spAutoFit/>
          </a:bodyPr>
          <a:lstStyle/>
          <a:p>
            <a:pPr algn="ctr"/>
            <a:r>
              <a:rPr lang="fr-FR" b="1"/>
              <a:t>4 grandes recommandations dans le 4e RPA </a:t>
            </a:r>
          </a:p>
          <a:p>
            <a:pPr marL="342900" indent="-342900">
              <a:lnSpc>
                <a:spcPct val="110000"/>
              </a:lnSpc>
              <a:spcBef>
                <a:spcPts val="1000"/>
              </a:spcBef>
              <a:buFont typeface="Wingdings" panose="05000000000000000000" pitchFamily="2" charset="2"/>
              <a:buChar char="q"/>
            </a:pPr>
            <a:r>
              <a:rPr lang="fr-FR" sz="1900"/>
              <a:t>Reforme institutionnelle</a:t>
            </a:r>
            <a:endParaRPr lang="en-US" sz="1900"/>
          </a:p>
          <a:p>
            <a:pPr marL="342900" indent="-342900">
              <a:lnSpc>
                <a:spcPct val="110000"/>
              </a:lnSpc>
              <a:spcBef>
                <a:spcPts val="1000"/>
              </a:spcBef>
              <a:buFont typeface="Wingdings" panose="05000000000000000000" pitchFamily="2" charset="2"/>
              <a:buChar char="q"/>
            </a:pPr>
            <a:r>
              <a:rPr lang="fr-FR" sz="1900"/>
              <a:t>Changement climatique</a:t>
            </a:r>
            <a:endParaRPr lang="en-US" sz="1900"/>
          </a:p>
          <a:p>
            <a:pPr marL="342900" indent="-342900">
              <a:lnSpc>
                <a:spcPct val="110000"/>
              </a:lnSpc>
              <a:spcBef>
                <a:spcPts val="1000"/>
              </a:spcBef>
              <a:buFont typeface="Wingdings" panose="05000000000000000000" pitchFamily="2" charset="2"/>
              <a:buChar char="q"/>
            </a:pPr>
            <a:r>
              <a:rPr lang="fr-FR" sz="1900"/>
              <a:t>Maintenance et construction de nouvelles infrastructures de transport</a:t>
            </a:r>
            <a:endParaRPr lang="en-US" sz="1900"/>
          </a:p>
          <a:p>
            <a:pPr marL="342900" indent="-342900">
              <a:lnSpc>
                <a:spcPct val="110000"/>
              </a:lnSpc>
              <a:spcBef>
                <a:spcPts val="1000"/>
              </a:spcBef>
              <a:buFont typeface="Wingdings" panose="05000000000000000000" pitchFamily="2" charset="2"/>
              <a:buChar char="q"/>
            </a:pPr>
            <a:r>
              <a:rPr lang="fr-FR" sz="1900"/>
              <a:t>Logement abordable</a:t>
            </a:r>
            <a:endParaRPr lang="en-US" sz="1900"/>
          </a:p>
          <a:p>
            <a:endParaRPr lang="fr-FR" b="1"/>
          </a:p>
        </p:txBody>
      </p:sp>
      <p:sp>
        <p:nvSpPr>
          <p:cNvPr id="15" name="ZoneTexte 14">
            <a:extLst>
              <a:ext uri="{FF2B5EF4-FFF2-40B4-BE49-F238E27FC236}">
                <a16:creationId xmlns:a16="http://schemas.microsoft.com/office/drawing/2014/main" id="{07B98733-D354-2E47-6D31-54260A96DE25}"/>
              </a:ext>
            </a:extLst>
          </p:cNvPr>
          <p:cNvSpPr txBox="1"/>
          <p:nvPr/>
        </p:nvSpPr>
        <p:spPr>
          <a:xfrm>
            <a:off x="175755" y="3167921"/>
            <a:ext cx="6098240" cy="2585323"/>
          </a:xfrm>
          <a:prstGeom prst="rect">
            <a:avLst/>
          </a:prstGeom>
          <a:noFill/>
          <a:ln w="28575">
            <a:solidFill>
              <a:srgbClr val="002060"/>
            </a:solidFill>
          </a:ln>
        </p:spPr>
        <p:txBody>
          <a:bodyPr wrap="square" lIns="91440" tIns="45720" rIns="91440" bIns="45720" anchor="t">
            <a:spAutoFit/>
          </a:bodyPr>
          <a:lstStyle/>
          <a:p>
            <a:pPr algn="just"/>
            <a:r>
              <a:rPr lang="fr-FR" b="1"/>
              <a:t>Gouvernance et prospective</a:t>
            </a:r>
          </a:p>
          <a:p>
            <a:pPr algn="just">
              <a:buFont typeface="Arial" panose="020B0604020202020204" pitchFamily="34" charset="0"/>
              <a:buChar char="•"/>
            </a:pPr>
            <a:r>
              <a:rPr lang="fr-FR"/>
              <a:t> </a:t>
            </a:r>
            <a:r>
              <a:rPr lang="fr-FR" err="1"/>
              <a:t>Gouvernane</a:t>
            </a:r>
            <a:r>
              <a:rPr lang="fr-FR"/>
              <a:t> décentralisée, éclatée mais lente</a:t>
            </a:r>
          </a:p>
          <a:p>
            <a:pPr algn="just">
              <a:buFont typeface="Arial" panose="020B0604020202020204" pitchFamily="34" charset="0"/>
              <a:buChar char="•"/>
            </a:pPr>
            <a:r>
              <a:rPr lang="fr-FR"/>
              <a:t>RPA (</a:t>
            </a:r>
            <a:r>
              <a:rPr lang="fr-FR" err="1"/>
              <a:t>Regional</a:t>
            </a:r>
            <a:r>
              <a:rPr lang="fr-FR"/>
              <a:t> Plan Association) :</a:t>
            </a:r>
          </a:p>
          <a:p>
            <a:pPr marL="742950" lvl="1" indent="-285750" algn="just">
              <a:buFont typeface="Arial" panose="020B0604020202020204" pitchFamily="34" charset="0"/>
              <a:buChar char="•"/>
            </a:pPr>
            <a:r>
              <a:rPr lang="fr-FR" err="1"/>
              <a:t>Think</a:t>
            </a:r>
            <a:r>
              <a:rPr lang="fr-FR"/>
              <a:t> tank influent à l’échelle régionale</a:t>
            </a:r>
          </a:p>
          <a:p>
            <a:pPr marL="742950" lvl="1" indent="-285750" algn="just">
              <a:buFont typeface="Arial" panose="020B0604020202020204" pitchFamily="34" charset="0"/>
              <a:buChar char="•"/>
            </a:pPr>
            <a:r>
              <a:rPr lang="fr-FR"/>
              <a:t>Formule des recommandations à long terme pour l’aménagement du Grand New York</a:t>
            </a:r>
          </a:p>
          <a:p>
            <a:pPr marL="742950" lvl="1" indent="-285750" algn="just">
              <a:buFont typeface="Arial" panose="020B0604020202020204" pitchFamily="34" charset="0"/>
              <a:buChar char="•"/>
            </a:pPr>
            <a:r>
              <a:rPr lang="fr-FR"/>
              <a:t>Intègre les périphéries dans une vision métropolitaine intégrée</a:t>
            </a:r>
          </a:p>
          <a:p>
            <a:pPr lvl="1" algn="just"/>
            <a:endParaRPr lang="fr-FR"/>
          </a:p>
        </p:txBody>
      </p:sp>
      <p:sp>
        <p:nvSpPr>
          <p:cNvPr id="2" name="Espace réservé du numéro de diapositive 1">
            <a:extLst>
              <a:ext uri="{FF2B5EF4-FFF2-40B4-BE49-F238E27FC236}">
                <a16:creationId xmlns:a16="http://schemas.microsoft.com/office/drawing/2014/main" id="{D56F22E9-4807-BD00-48C1-441406B493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067546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29988-9F13-0F12-F5A9-5297E091B2E3}"/>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3544EE13-A4B4-5CDF-650F-63611573A2A6}"/>
              </a:ext>
            </a:extLst>
          </p:cNvPr>
          <p:cNvSpPr>
            <a:spLocks noGrp="1"/>
          </p:cNvSpPr>
          <p:nvPr>
            <p:ph type="title"/>
          </p:nvPr>
        </p:nvSpPr>
        <p:spPr/>
        <p:txBody>
          <a:bodyPr>
            <a:normAutofit/>
          </a:bodyPr>
          <a:lstStyle/>
          <a:p>
            <a:r>
              <a:rPr lang="fr-FR"/>
              <a:t>Réponses stratégiques différenciées</a:t>
            </a:r>
            <a:br>
              <a:rPr lang="fr-FR"/>
            </a:br>
            <a:r>
              <a:rPr lang="fr-FR" sz="2400"/>
              <a:t>(Très) Grand Paris = Vers un rééquilibrage métropolitain</a:t>
            </a:r>
            <a:endParaRPr lang="fr-FR" sz="2400" b="0"/>
          </a:p>
        </p:txBody>
      </p:sp>
      <p:pic>
        <p:nvPicPr>
          <p:cNvPr id="6" name="Image 5">
            <a:extLst>
              <a:ext uri="{FF2B5EF4-FFF2-40B4-BE49-F238E27FC236}">
                <a16:creationId xmlns:a16="http://schemas.microsoft.com/office/drawing/2014/main" id="{49D7E8D5-7A14-2D0C-223B-D35444D0941B}"/>
              </a:ext>
            </a:extLst>
          </p:cNvPr>
          <p:cNvPicPr>
            <a:picLocks noChangeAspect="1"/>
          </p:cNvPicPr>
          <p:nvPr/>
        </p:nvPicPr>
        <p:blipFill>
          <a:blip r:embed="rId3"/>
          <a:stretch>
            <a:fillRect/>
          </a:stretch>
        </p:blipFill>
        <p:spPr>
          <a:xfrm>
            <a:off x="228600" y="2179542"/>
            <a:ext cx="3361765" cy="4462522"/>
          </a:xfrm>
          <a:prstGeom prst="rect">
            <a:avLst/>
          </a:prstGeom>
        </p:spPr>
      </p:pic>
      <p:sp>
        <p:nvSpPr>
          <p:cNvPr id="9" name="ZoneTexte 8">
            <a:extLst>
              <a:ext uri="{FF2B5EF4-FFF2-40B4-BE49-F238E27FC236}">
                <a16:creationId xmlns:a16="http://schemas.microsoft.com/office/drawing/2014/main" id="{5846DA94-994F-D609-4EB2-428C6BB76707}"/>
              </a:ext>
            </a:extLst>
          </p:cNvPr>
          <p:cNvSpPr txBox="1"/>
          <p:nvPr/>
        </p:nvSpPr>
        <p:spPr>
          <a:xfrm>
            <a:off x="3627344" y="2011286"/>
            <a:ext cx="8537762" cy="2031325"/>
          </a:xfrm>
          <a:prstGeom prst="rect">
            <a:avLst/>
          </a:prstGeom>
          <a:noFill/>
          <a:ln w="19050">
            <a:solidFill>
              <a:srgbClr val="002060"/>
            </a:solidFill>
          </a:ln>
        </p:spPr>
        <p:txBody>
          <a:bodyPr wrap="square">
            <a:spAutoFit/>
          </a:bodyPr>
          <a:lstStyle/>
          <a:p>
            <a:pPr algn="just"/>
            <a:r>
              <a:rPr lang="fr-FR" b="1"/>
              <a:t>Enjeux et problèmes</a:t>
            </a:r>
          </a:p>
          <a:p>
            <a:pPr marL="285750" indent="-285750" algn="just">
              <a:buFont typeface="Wingdings" panose="05000000000000000000" pitchFamily="2" charset="2"/>
              <a:buChar char="q"/>
            </a:pPr>
            <a:r>
              <a:rPr lang="fr-FR"/>
              <a:t>Déséquilibre territorial : Ouest parisien plus aisé et Nord-est plus populaire et moins bien desservi</a:t>
            </a:r>
          </a:p>
          <a:p>
            <a:pPr marL="285750" indent="-285750" algn="just">
              <a:buFont typeface="Wingdings" panose="05000000000000000000" pitchFamily="2" charset="2"/>
              <a:buChar char="q"/>
            </a:pPr>
            <a:r>
              <a:rPr lang="fr-FR"/>
              <a:t>Crise du logement : manque de logements accessibles, spéculation foncière</a:t>
            </a:r>
          </a:p>
          <a:p>
            <a:pPr marL="285750" indent="-285750" algn="just">
              <a:buFont typeface="Wingdings" panose="05000000000000000000" pitchFamily="2" charset="2"/>
              <a:buChar char="q"/>
            </a:pPr>
            <a:r>
              <a:rPr lang="fr-FR"/>
              <a:t>Pollution atmosphérique et congestion : saturation des réseaux routiers, inégalités d’accès à la mobilité</a:t>
            </a:r>
          </a:p>
          <a:p>
            <a:pPr marL="285750" indent="-285750" algn="just">
              <a:buFont typeface="Wingdings" panose="05000000000000000000" pitchFamily="2" charset="2"/>
              <a:buChar char="q"/>
            </a:pPr>
            <a:r>
              <a:rPr lang="fr-FR" b="1"/>
              <a:t>Nécessité de repenser les formes urbaines : étalement urbain peu soutenable</a:t>
            </a:r>
          </a:p>
        </p:txBody>
      </p:sp>
      <p:sp>
        <p:nvSpPr>
          <p:cNvPr id="11" name="ZoneTexte 10">
            <a:extLst>
              <a:ext uri="{FF2B5EF4-FFF2-40B4-BE49-F238E27FC236}">
                <a16:creationId xmlns:a16="http://schemas.microsoft.com/office/drawing/2014/main" id="{4E95F224-5C0F-F9A1-035F-1AACDE35BCC4}"/>
              </a:ext>
            </a:extLst>
          </p:cNvPr>
          <p:cNvSpPr txBox="1"/>
          <p:nvPr/>
        </p:nvSpPr>
        <p:spPr>
          <a:xfrm>
            <a:off x="3661522" y="4123976"/>
            <a:ext cx="8503583" cy="2585323"/>
          </a:xfrm>
          <a:prstGeom prst="rect">
            <a:avLst/>
          </a:prstGeom>
          <a:noFill/>
          <a:ln w="19050">
            <a:solidFill>
              <a:srgbClr val="002060"/>
            </a:solidFill>
          </a:ln>
        </p:spPr>
        <p:txBody>
          <a:bodyPr wrap="square" lIns="91440" tIns="45720" rIns="91440" bIns="45720" anchor="t">
            <a:spAutoFit/>
          </a:bodyPr>
          <a:lstStyle/>
          <a:p>
            <a:pPr algn="just"/>
            <a:r>
              <a:rPr lang="fr-FR" b="1"/>
              <a:t>Stratégie (Grand Paris, lancé en 2007) : coopération intercommunale complexe</a:t>
            </a:r>
          </a:p>
          <a:p>
            <a:pPr algn="just">
              <a:buFont typeface="Arial" panose="020B0604020202020204" pitchFamily="34" charset="0"/>
              <a:buChar char="•"/>
            </a:pPr>
            <a:r>
              <a:rPr lang="fr-FR"/>
              <a:t>Grand Paris Express :</a:t>
            </a:r>
          </a:p>
          <a:p>
            <a:pPr marL="742950" lvl="1" indent="-285750" algn="just">
              <a:buFont typeface="Arial" panose="020B0604020202020204" pitchFamily="34" charset="0"/>
              <a:buChar char="•"/>
            </a:pPr>
            <a:r>
              <a:rPr lang="fr-FR"/>
              <a:t>Création de 200 km de nouvelles lignes de métro + 68 gares</a:t>
            </a:r>
          </a:p>
          <a:p>
            <a:pPr marL="742950" lvl="1" indent="-285750" algn="just">
              <a:buFont typeface="Arial" panose="020B0604020202020204" pitchFamily="34" charset="0"/>
              <a:buChar char="•"/>
            </a:pPr>
            <a:r>
              <a:rPr lang="fr-FR"/>
              <a:t>Objectif : relier directement les banlieues entre elles sans passer par le centre de Paris</a:t>
            </a:r>
          </a:p>
          <a:p>
            <a:pPr algn="just">
              <a:buFont typeface="Arial" panose="020B0604020202020204" pitchFamily="34" charset="0"/>
              <a:buChar char="•"/>
            </a:pPr>
            <a:r>
              <a:rPr lang="fr-FR"/>
              <a:t>Recyclage urbain :</a:t>
            </a:r>
          </a:p>
          <a:p>
            <a:pPr marL="742950" lvl="1" indent="-285750" algn="just">
              <a:buFont typeface="Arial" panose="020B0604020202020204" pitchFamily="34" charset="0"/>
              <a:buChar char="•"/>
            </a:pPr>
            <a:r>
              <a:rPr lang="fr-FR"/>
              <a:t>Densification autour des futures gares</a:t>
            </a:r>
          </a:p>
          <a:p>
            <a:pPr marL="742950" lvl="1" indent="-285750" algn="just">
              <a:buFont typeface="Arial" panose="020B0604020202020204" pitchFamily="34" charset="0"/>
              <a:buChar char="•"/>
            </a:pPr>
            <a:r>
              <a:rPr lang="fr-FR"/>
              <a:t>Reconversion de friches industrielles en quartiers mixtes et durables</a:t>
            </a:r>
          </a:p>
          <a:p>
            <a:pPr marL="742950" lvl="1" indent="-285750" algn="just">
              <a:buFont typeface="Arial" panose="020B0604020202020204" pitchFamily="34" charset="0"/>
              <a:buChar char="•"/>
            </a:pPr>
            <a:r>
              <a:rPr lang="fr-FR"/>
              <a:t>Valorisation des territoires de la périphérie</a:t>
            </a:r>
          </a:p>
        </p:txBody>
      </p:sp>
      <p:sp>
        <p:nvSpPr>
          <p:cNvPr id="2" name="Espace réservé du numéro de diapositive 1">
            <a:extLst>
              <a:ext uri="{FF2B5EF4-FFF2-40B4-BE49-F238E27FC236}">
                <a16:creationId xmlns:a16="http://schemas.microsoft.com/office/drawing/2014/main" id="{397A4C2B-E7DB-3987-87E2-BF6F2698FE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718094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A8D53-F466-94D8-9967-58D77C4D47F0}"/>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D51A3F66-EAAA-51C3-A303-37A15D05481D}"/>
              </a:ext>
            </a:extLst>
          </p:cNvPr>
          <p:cNvSpPr>
            <a:spLocks noGrp="1"/>
          </p:cNvSpPr>
          <p:nvPr>
            <p:ph type="title"/>
          </p:nvPr>
        </p:nvSpPr>
        <p:spPr/>
        <p:txBody>
          <a:bodyPr>
            <a:normAutofit/>
          </a:bodyPr>
          <a:lstStyle/>
          <a:p>
            <a:r>
              <a:rPr lang="fr-FR"/>
              <a:t>Réponses stratégiques différenciées </a:t>
            </a:r>
          </a:p>
        </p:txBody>
      </p:sp>
      <p:graphicFrame>
        <p:nvGraphicFramePr>
          <p:cNvPr id="11" name="Espace réservé du contenu 4">
            <a:extLst>
              <a:ext uri="{FF2B5EF4-FFF2-40B4-BE49-F238E27FC236}">
                <a16:creationId xmlns:a16="http://schemas.microsoft.com/office/drawing/2014/main" id="{EFB2DB47-480E-01E6-C083-BFB43D014C05}"/>
              </a:ext>
            </a:extLst>
          </p:cNvPr>
          <p:cNvGraphicFramePr>
            <a:graphicFrameLocks noGrp="1"/>
          </p:cNvGraphicFramePr>
          <p:nvPr>
            <p:ph sz="quarter" idx="13"/>
            <p:extLst>
              <p:ext uri="{D42A27DB-BD31-4B8C-83A1-F6EECF244321}">
                <p14:modId xmlns:p14="http://schemas.microsoft.com/office/powerpoint/2010/main" val="940422375"/>
              </p:ext>
            </p:extLst>
          </p:nvPr>
        </p:nvGraphicFramePr>
        <p:xfrm>
          <a:off x="791908" y="2229616"/>
          <a:ext cx="10492110" cy="4099445"/>
        </p:xfrm>
        <a:graphic>
          <a:graphicData uri="http://schemas.openxmlformats.org/drawingml/2006/table">
            <a:tbl>
              <a:tblPr firstRow="1" firstCol="1" bandRow="1">
                <a:tableStyleId>{B301B821-A1FF-4177-AEE7-76D212191A09}</a:tableStyleId>
              </a:tblPr>
              <a:tblGrid>
                <a:gridCol w="3497370">
                  <a:extLst>
                    <a:ext uri="{9D8B030D-6E8A-4147-A177-3AD203B41FA5}">
                      <a16:colId xmlns:a16="http://schemas.microsoft.com/office/drawing/2014/main" val="207831353"/>
                    </a:ext>
                  </a:extLst>
                </a:gridCol>
                <a:gridCol w="3497370">
                  <a:extLst>
                    <a:ext uri="{9D8B030D-6E8A-4147-A177-3AD203B41FA5}">
                      <a16:colId xmlns:a16="http://schemas.microsoft.com/office/drawing/2014/main" val="3802817795"/>
                    </a:ext>
                  </a:extLst>
                </a:gridCol>
                <a:gridCol w="3497370">
                  <a:extLst>
                    <a:ext uri="{9D8B030D-6E8A-4147-A177-3AD203B41FA5}">
                      <a16:colId xmlns:a16="http://schemas.microsoft.com/office/drawing/2014/main" val="1032605500"/>
                    </a:ext>
                  </a:extLst>
                </a:gridCol>
              </a:tblGrid>
              <a:tr h="450291">
                <a:tc>
                  <a:txBody>
                    <a:bodyPr/>
                    <a:lstStyle/>
                    <a:p>
                      <a:pPr algn="ctr"/>
                      <a:r>
                        <a:rPr lang="fr-FR" sz="1600"/>
                        <a:t>Territoires</a:t>
                      </a:r>
                    </a:p>
                  </a:txBody>
                  <a:tcPr marL="56017" marR="56017" marT="28008" marB="28008" anchor="ctr"/>
                </a:tc>
                <a:tc>
                  <a:txBody>
                    <a:bodyPr/>
                    <a:lstStyle/>
                    <a:p>
                      <a:pPr lvl="0" algn="ctr">
                        <a:buNone/>
                      </a:pPr>
                      <a:r>
                        <a:rPr lang="fr-FR" sz="1600"/>
                        <a:t>Problèmes et enjeux</a:t>
                      </a:r>
                    </a:p>
                  </a:txBody>
                  <a:tcPr marL="56017" marR="56017" marT="28008" marB="28008" anchor="ctr"/>
                </a:tc>
                <a:tc>
                  <a:txBody>
                    <a:bodyPr/>
                    <a:lstStyle/>
                    <a:p>
                      <a:pPr lvl="0" algn="ctr">
                        <a:buNone/>
                      </a:pPr>
                      <a:r>
                        <a:rPr lang="fr-FR" sz="1600" b="1" i="0" u="none" strike="noStrike" noProof="0">
                          <a:solidFill>
                            <a:srgbClr val="FFFFFF"/>
                          </a:solidFill>
                          <a:latin typeface="Avenir Next LT Pro Light"/>
                        </a:rPr>
                        <a:t>Stratégies</a:t>
                      </a:r>
                      <a:r>
                        <a:rPr lang="fr-FR" sz="1600"/>
                        <a:t> </a:t>
                      </a:r>
                    </a:p>
                  </a:txBody>
                  <a:tcPr marL="56017" marR="56017" marT="28008" marB="28008" anchor="ctr"/>
                </a:tc>
                <a:extLst>
                  <a:ext uri="{0D108BD9-81ED-4DB2-BD59-A6C34878D82A}">
                    <a16:rowId xmlns:a16="http://schemas.microsoft.com/office/drawing/2014/main" val="58250139"/>
                  </a:ext>
                </a:extLst>
              </a:tr>
              <a:tr h="643273">
                <a:tc>
                  <a:txBody>
                    <a:bodyPr/>
                    <a:lstStyle/>
                    <a:p>
                      <a:r>
                        <a:rPr lang="fr-FR" sz="1600" b="1"/>
                        <a:t>Pékin (Chine)</a:t>
                      </a:r>
                      <a:endParaRPr lang="fr-FR" sz="1600"/>
                    </a:p>
                  </a:txBody>
                  <a:tcPr marL="56017" marR="56017" marT="28008" marB="28008" anchor="ctr"/>
                </a:tc>
                <a:tc>
                  <a:txBody>
                    <a:bodyPr/>
                    <a:lstStyle/>
                    <a:p>
                      <a:pPr lvl="0">
                        <a:buNone/>
                      </a:pPr>
                      <a:r>
                        <a:rPr lang="fr-FR" sz="1600" b="0" i="0" u="none" strike="noStrike" baseline="0" noProof="0">
                          <a:solidFill>
                            <a:srgbClr val="000000"/>
                          </a:solidFill>
                          <a:latin typeface="Avenir Next LT Pro Light"/>
                        </a:rPr>
                        <a:t>Croissance urbaine rapide, pollution, congestion</a:t>
                      </a:r>
                      <a:endParaRPr lang="fr-FR"/>
                    </a:p>
                  </a:txBody>
                  <a:tcPr marL="56017" marR="56017" marT="28008" marB="28008" anchor="ctr"/>
                </a:tc>
                <a:tc>
                  <a:txBody>
                    <a:bodyPr/>
                    <a:lstStyle/>
                    <a:p>
                      <a:pPr lvl="0">
                        <a:buNone/>
                      </a:pPr>
                      <a:r>
                        <a:rPr lang="fr-FR" sz="1600" b="0" i="0" u="none" strike="noStrike" baseline="0" noProof="0">
                          <a:solidFill>
                            <a:srgbClr val="000000"/>
                          </a:solidFill>
                          <a:latin typeface="Avenir Next LT Pro Light"/>
                        </a:rPr>
                        <a:t>Déconcentration autoritaire (Plan directeur 2016-2035) : Limiter la croissance de la ville-centre</a:t>
                      </a:r>
                      <a:endParaRPr lang="fr-FR"/>
                    </a:p>
                  </a:txBody>
                  <a:tcPr marL="56017" marR="56017" marT="28008" marB="28008" anchor="ctr"/>
                </a:tc>
                <a:extLst>
                  <a:ext uri="{0D108BD9-81ED-4DB2-BD59-A6C34878D82A}">
                    <a16:rowId xmlns:a16="http://schemas.microsoft.com/office/drawing/2014/main" val="2181552306"/>
                  </a:ext>
                </a:extLst>
              </a:tr>
              <a:tr h="643273">
                <a:tc>
                  <a:txBody>
                    <a:bodyPr/>
                    <a:lstStyle/>
                    <a:p>
                      <a:r>
                        <a:rPr lang="fr-FR" sz="1600" b="1"/>
                        <a:t>Tokyo </a:t>
                      </a:r>
                      <a:r>
                        <a:rPr lang="fr-FR" sz="1600" b="1" i="0" u="none" strike="noStrike" noProof="0">
                          <a:solidFill>
                            <a:srgbClr val="000000"/>
                          </a:solidFill>
                          <a:latin typeface="Avenir Next LT Pro Light"/>
                        </a:rPr>
                        <a:t>(Japon)</a:t>
                      </a:r>
                      <a:endParaRPr lang="fr-FR" sz="1600"/>
                    </a:p>
                  </a:txBody>
                  <a:tcPr marL="56017" marR="56017" marT="28008" marB="28008" anchor="ctr"/>
                </a:tc>
                <a:tc>
                  <a:txBody>
                    <a:bodyPr/>
                    <a:lstStyle/>
                    <a:p>
                      <a:pPr lvl="0">
                        <a:buNone/>
                      </a:pPr>
                      <a:r>
                        <a:rPr lang="fr-FR" sz="1600" b="0" i="0" u="none" strike="noStrike" baseline="0" noProof="0">
                          <a:solidFill>
                            <a:srgbClr val="000000"/>
                          </a:solidFill>
                          <a:latin typeface="Avenir Next LT Pro Light"/>
                        </a:rPr>
                        <a:t>Risques sismiques, vieillissement démographique</a:t>
                      </a:r>
                      <a:endParaRPr lang="fr-FR"/>
                    </a:p>
                  </a:txBody>
                  <a:tcPr marL="56017" marR="56017" marT="28008" marB="28008" anchor="ctr"/>
                </a:tc>
                <a:tc>
                  <a:txBody>
                    <a:bodyPr/>
                    <a:lstStyle/>
                    <a:p>
                      <a:pPr lvl="0">
                        <a:buNone/>
                      </a:pPr>
                      <a:r>
                        <a:rPr lang="fr-FR" sz="1600" b="0" i="0" u="none" strike="noStrike" baseline="0" noProof="0" err="1">
                          <a:solidFill>
                            <a:srgbClr val="000000"/>
                          </a:solidFill>
                          <a:latin typeface="Avenir Next LT Pro Light"/>
                        </a:rPr>
                        <a:t>Polycentralité</a:t>
                      </a:r>
                      <a:r>
                        <a:rPr lang="fr-FR" sz="1600" b="0" i="0" u="none" strike="noStrike" baseline="0" noProof="0">
                          <a:solidFill>
                            <a:srgbClr val="000000"/>
                          </a:solidFill>
                          <a:latin typeface="Avenir Next LT Pro Light"/>
                        </a:rPr>
                        <a:t> via le rail, planification intégrée</a:t>
                      </a:r>
                      <a:endParaRPr lang="fr-FR"/>
                    </a:p>
                  </a:txBody>
                  <a:tcPr marL="56017" marR="56017" marT="28008" marB="28008" anchor="ctr"/>
                </a:tc>
                <a:extLst>
                  <a:ext uri="{0D108BD9-81ED-4DB2-BD59-A6C34878D82A}">
                    <a16:rowId xmlns:a16="http://schemas.microsoft.com/office/drawing/2014/main" val="2538508626"/>
                  </a:ext>
                </a:extLst>
              </a:tr>
              <a:tr h="643273">
                <a:tc>
                  <a:txBody>
                    <a:bodyPr/>
                    <a:lstStyle/>
                    <a:p>
                      <a:r>
                        <a:rPr lang="fr-FR" sz="1600" b="1"/>
                        <a:t>Hong Kong </a:t>
                      </a:r>
                      <a:r>
                        <a:rPr lang="fr-FR" sz="1600" b="1" i="0" u="none" strike="noStrike" noProof="0">
                          <a:solidFill>
                            <a:srgbClr val="000000"/>
                          </a:solidFill>
                          <a:latin typeface="Avenir Next LT Pro Light"/>
                        </a:rPr>
                        <a:t>(Chine)</a:t>
                      </a:r>
                      <a:endParaRPr lang="fr-FR" sz="1600" b="1"/>
                    </a:p>
                  </a:txBody>
                  <a:tcPr marL="56017" marR="56017" marT="28008" marB="28008" anchor="ctr"/>
                </a:tc>
                <a:tc>
                  <a:txBody>
                    <a:bodyPr/>
                    <a:lstStyle/>
                    <a:p>
                      <a:pPr lvl="0">
                        <a:buNone/>
                      </a:pPr>
                      <a:r>
                        <a:rPr lang="fr-FR" sz="1600" b="0" i="0" u="none" strike="noStrike" baseline="0" noProof="0">
                          <a:solidFill>
                            <a:srgbClr val="000000"/>
                          </a:solidFill>
                          <a:latin typeface="Avenir Next LT Pro Light"/>
                        </a:rPr>
                        <a:t>Manque de foncier, inégalités sociales</a:t>
                      </a:r>
                      <a:endParaRPr lang="fr-FR" sz="1600"/>
                    </a:p>
                  </a:txBody>
                  <a:tcPr marL="56017" marR="56017" marT="28008" marB="28008" anchor="ctr"/>
                </a:tc>
                <a:tc>
                  <a:txBody>
                    <a:bodyPr/>
                    <a:lstStyle/>
                    <a:p>
                      <a:pPr lvl="0">
                        <a:buNone/>
                      </a:pPr>
                      <a:r>
                        <a:rPr lang="fr-FR" sz="1600" b="0" i="0" u="none" strike="noStrike" baseline="0" noProof="0">
                          <a:solidFill>
                            <a:srgbClr val="000000"/>
                          </a:solidFill>
                          <a:latin typeface="Avenir Next LT Pro Light"/>
                        </a:rPr>
                        <a:t>Verticalité extrême, transports performants</a:t>
                      </a:r>
                      <a:endParaRPr lang="fr-FR" sz="1600"/>
                    </a:p>
                  </a:txBody>
                  <a:tcPr marL="56017" marR="56017" marT="28008" marB="28008" anchor="ctr"/>
                </a:tc>
                <a:extLst>
                  <a:ext uri="{0D108BD9-81ED-4DB2-BD59-A6C34878D82A}">
                    <a16:rowId xmlns:a16="http://schemas.microsoft.com/office/drawing/2014/main" val="2033957833"/>
                  </a:ext>
                </a:extLst>
              </a:tr>
              <a:tr h="643273">
                <a:tc>
                  <a:txBody>
                    <a:bodyPr/>
                    <a:lstStyle/>
                    <a:p>
                      <a:r>
                        <a:rPr lang="fr-FR" sz="1600" b="1"/>
                        <a:t>Amérique Latine</a:t>
                      </a:r>
                    </a:p>
                  </a:txBody>
                  <a:tcPr marL="56017" marR="56017" marT="28008" marB="28008" anchor="ctr"/>
                </a:tc>
                <a:tc>
                  <a:txBody>
                    <a:bodyPr/>
                    <a:lstStyle/>
                    <a:p>
                      <a:pPr lvl="0">
                        <a:buNone/>
                      </a:pPr>
                      <a:r>
                        <a:rPr lang="fr-FR" sz="1600" b="0" i="0" u="none" strike="noStrike" baseline="0" noProof="0">
                          <a:solidFill>
                            <a:srgbClr val="000000"/>
                          </a:solidFill>
                          <a:latin typeface="Avenir Next LT Pro Light"/>
                        </a:rPr>
                        <a:t>Taux de motorisation élevés, insécurité, transport informel</a:t>
                      </a:r>
                      <a:endParaRPr lang="fr-FR" sz="1600"/>
                    </a:p>
                  </a:txBody>
                  <a:tcPr marL="56017" marR="56017" marT="28008" marB="28008" anchor="ctr"/>
                </a:tc>
                <a:tc>
                  <a:txBody>
                    <a:bodyPr/>
                    <a:lstStyle/>
                    <a:p>
                      <a:pPr lvl="0">
                        <a:buNone/>
                      </a:pPr>
                      <a:r>
                        <a:rPr lang="fr-FR" sz="1600" b="0" i="0" u="none" strike="noStrike" baseline="0" noProof="0">
                          <a:solidFill>
                            <a:srgbClr val="000000"/>
                          </a:solidFill>
                          <a:latin typeface="Avenir Next LT Pro Light"/>
                        </a:rPr>
                        <a:t>Transports structurants (Mass Transit), plans de rénovation urbaine, politiques de logement</a:t>
                      </a:r>
                      <a:endParaRPr lang="fr-FR" sz="1600"/>
                    </a:p>
                  </a:txBody>
                  <a:tcPr marL="56017" marR="56017" marT="28008" marB="28008" anchor="ctr"/>
                </a:tc>
                <a:extLst>
                  <a:ext uri="{0D108BD9-81ED-4DB2-BD59-A6C34878D82A}">
                    <a16:rowId xmlns:a16="http://schemas.microsoft.com/office/drawing/2014/main" val="337463640"/>
                  </a:ext>
                </a:extLst>
              </a:tr>
              <a:tr h="643273">
                <a:tc>
                  <a:txBody>
                    <a:bodyPr/>
                    <a:lstStyle/>
                    <a:p>
                      <a:pPr lvl="0">
                        <a:buNone/>
                      </a:pPr>
                      <a:r>
                        <a:rPr lang="fr-FR" sz="1600" b="1" i="0" u="none" strike="noStrike" baseline="0" noProof="0">
                          <a:solidFill>
                            <a:srgbClr val="000000"/>
                          </a:solidFill>
                          <a:latin typeface="Avenir Next LT Pro Light"/>
                        </a:rPr>
                        <a:t>Johannesbourg / Gauteng </a:t>
                      </a:r>
                    </a:p>
                    <a:p>
                      <a:pPr lvl="0">
                        <a:buNone/>
                      </a:pPr>
                      <a:r>
                        <a:rPr lang="fr-FR" sz="1600" b="1" i="0" u="none" strike="noStrike" baseline="0" noProof="0">
                          <a:solidFill>
                            <a:srgbClr val="000000"/>
                          </a:solidFill>
                          <a:latin typeface="Avenir Next LT Pro Light"/>
                        </a:rPr>
                        <a:t>(Afrique du Sud)</a:t>
                      </a:r>
                      <a:endParaRPr lang="fr-FR" i="0" u="none" strike="noStrike" baseline="0" noProof="0">
                        <a:solidFill>
                          <a:srgbClr val="000000"/>
                        </a:solidFill>
                        <a:latin typeface="Avenir Next LT Pro Light"/>
                      </a:endParaRPr>
                    </a:p>
                  </a:txBody>
                  <a:tcPr marL="56017" marR="56017" marT="28008" marB="28008" anchor="ctr"/>
                </a:tc>
                <a:tc>
                  <a:txBody>
                    <a:bodyPr/>
                    <a:lstStyle/>
                    <a:p>
                      <a:pPr lvl="0">
                        <a:buNone/>
                      </a:pPr>
                      <a:r>
                        <a:rPr lang="fr-FR" sz="1600" b="0" i="0" u="none" strike="noStrike" baseline="0" noProof="0">
                          <a:solidFill>
                            <a:srgbClr val="000000"/>
                          </a:solidFill>
                          <a:latin typeface="Avenir Next LT Pro Light"/>
                        </a:rPr>
                        <a:t>Ségrégation sociale et raciale historiques, fragmentation urbaine, pauvreté, insécurité</a:t>
                      </a:r>
                      <a:endParaRPr lang="fr-FR" sz="1600"/>
                    </a:p>
                  </a:txBody>
                  <a:tcPr marL="56017" marR="56017" marT="28008" marB="28008" anchor="ctr"/>
                </a:tc>
                <a:tc>
                  <a:txBody>
                    <a:bodyPr/>
                    <a:lstStyle/>
                    <a:p>
                      <a:pPr lvl="0">
                        <a:buNone/>
                      </a:pPr>
                      <a:r>
                        <a:rPr lang="fr-FR" sz="1600" b="0" i="0" u="none" strike="noStrike" baseline="0" noProof="0">
                          <a:solidFill>
                            <a:srgbClr val="000000"/>
                          </a:solidFill>
                          <a:latin typeface="Avenir Next LT Pro Light"/>
                        </a:rPr>
                        <a:t>Corridors de transport structurant, programmes d’inclusion sociale</a:t>
                      </a:r>
                      <a:endParaRPr lang="fr-FR"/>
                    </a:p>
                  </a:txBody>
                  <a:tcPr marL="56017" marR="56017" marT="28008" marB="28008" anchor="ctr"/>
                </a:tc>
                <a:extLst>
                  <a:ext uri="{0D108BD9-81ED-4DB2-BD59-A6C34878D82A}">
                    <a16:rowId xmlns:a16="http://schemas.microsoft.com/office/drawing/2014/main" val="1317058806"/>
                  </a:ext>
                </a:extLst>
              </a:tr>
            </a:tbl>
          </a:graphicData>
        </a:graphic>
      </p:graphicFrame>
      <p:sp>
        <p:nvSpPr>
          <p:cNvPr id="2" name="Espace réservé du numéro de diapositive 1">
            <a:extLst>
              <a:ext uri="{FF2B5EF4-FFF2-40B4-BE49-F238E27FC236}">
                <a16:creationId xmlns:a16="http://schemas.microsoft.com/office/drawing/2014/main" id="{11733179-275D-B641-62E3-A753A6EF87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336793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17B60-657D-526E-2E89-95E7FADE410F}"/>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FDCFA629-D664-3C7B-90E3-BDA05BAB5487}"/>
              </a:ext>
            </a:extLst>
          </p:cNvPr>
          <p:cNvSpPr>
            <a:spLocks noGrp="1"/>
          </p:cNvSpPr>
          <p:nvPr>
            <p:ph type="title"/>
          </p:nvPr>
        </p:nvSpPr>
        <p:spPr/>
        <p:txBody>
          <a:bodyPr>
            <a:normAutofit fontScale="90000"/>
          </a:bodyPr>
          <a:lstStyle/>
          <a:p>
            <a:r>
              <a:rPr lang="fr-FR"/>
              <a:t>Synthèse : Quels modèles pour la mégapole de demain ?</a:t>
            </a:r>
          </a:p>
        </p:txBody>
      </p:sp>
      <p:sp>
        <p:nvSpPr>
          <p:cNvPr id="7" name="ZoneTexte 6">
            <a:extLst>
              <a:ext uri="{FF2B5EF4-FFF2-40B4-BE49-F238E27FC236}">
                <a16:creationId xmlns:a16="http://schemas.microsoft.com/office/drawing/2014/main" id="{D4F7D625-05CF-C8BC-AA60-5FCD3A6CE882}"/>
              </a:ext>
            </a:extLst>
          </p:cNvPr>
          <p:cNvSpPr txBox="1"/>
          <p:nvPr/>
        </p:nvSpPr>
        <p:spPr>
          <a:xfrm>
            <a:off x="131109" y="2256001"/>
            <a:ext cx="5328397" cy="1754326"/>
          </a:xfrm>
          <a:prstGeom prst="rect">
            <a:avLst/>
          </a:prstGeom>
          <a:noFill/>
        </p:spPr>
        <p:txBody>
          <a:bodyPr wrap="square">
            <a:spAutoFit/>
          </a:bodyPr>
          <a:lstStyle/>
          <a:p>
            <a:pPr algn="just"/>
            <a:r>
              <a:rPr lang="fr-FR" b="1">
                <a:latin typeface="Arial" panose="020B0604020202020204" pitchFamily="34" charset="0"/>
                <a:cs typeface="Arial" panose="020B0604020202020204" pitchFamily="34" charset="0"/>
              </a:rPr>
              <a:t>Des métropoles puissantes mais vulnérables</a:t>
            </a:r>
          </a:p>
          <a:p>
            <a:pPr marL="285750" indent="-285750" algn="just">
              <a:buFont typeface="Wingdings" panose="05000000000000000000" pitchFamily="2" charset="2"/>
              <a:buChar char="q"/>
            </a:pPr>
            <a:r>
              <a:rPr lang="fr-FR">
                <a:latin typeface="Arial" panose="020B0604020202020204" pitchFamily="34" charset="0"/>
                <a:cs typeface="Arial" panose="020B0604020202020204" pitchFamily="34" charset="0"/>
              </a:rPr>
              <a:t>Concentrent richesse, innovation et décisions</a:t>
            </a:r>
          </a:p>
          <a:p>
            <a:pPr marL="285750" indent="-285750" algn="just">
              <a:buFont typeface="Wingdings" panose="05000000000000000000" pitchFamily="2" charset="2"/>
              <a:buChar char="q"/>
            </a:pPr>
            <a:r>
              <a:rPr lang="fr-FR">
                <a:latin typeface="Arial" panose="020B0604020202020204" pitchFamily="34" charset="0"/>
                <a:cs typeface="Arial" panose="020B0604020202020204" pitchFamily="34" charset="0"/>
              </a:rPr>
              <a:t>Mais exposées à des risques majeurs :</a:t>
            </a:r>
          </a:p>
          <a:p>
            <a:pPr marL="742950" lvl="1" indent="-285750" algn="just">
              <a:buFont typeface="Arial" panose="020B0604020202020204" pitchFamily="34" charset="0"/>
              <a:buChar char="•"/>
            </a:pPr>
            <a:r>
              <a:rPr lang="fr-FR">
                <a:latin typeface="Arial" panose="020B0604020202020204" pitchFamily="34" charset="0"/>
                <a:cs typeface="Arial" panose="020B0604020202020204" pitchFamily="34" charset="0"/>
              </a:rPr>
              <a:t>Inégalités sociales,</a:t>
            </a:r>
          </a:p>
          <a:p>
            <a:pPr marL="742950" lvl="1" indent="-285750" algn="just">
              <a:buFont typeface="Arial" panose="020B0604020202020204" pitchFamily="34" charset="0"/>
              <a:buChar char="•"/>
            </a:pPr>
            <a:r>
              <a:rPr lang="fr-FR">
                <a:latin typeface="Arial" panose="020B0604020202020204" pitchFamily="34" charset="0"/>
                <a:cs typeface="Arial" panose="020B0604020202020204" pitchFamily="34" charset="0"/>
              </a:rPr>
              <a:t>Saturation des réseaux,</a:t>
            </a:r>
          </a:p>
          <a:p>
            <a:pPr marL="742950" lvl="1" indent="-285750" algn="just">
              <a:buFont typeface="Arial" panose="020B0604020202020204" pitchFamily="34" charset="0"/>
              <a:buChar char="•"/>
            </a:pPr>
            <a:r>
              <a:rPr lang="fr-FR">
                <a:latin typeface="Arial" panose="020B0604020202020204" pitchFamily="34" charset="0"/>
                <a:cs typeface="Arial" panose="020B0604020202020204" pitchFamily="34" charset="0"/>
              </a:rPr>
              <a:t>Crises environnementales</a:t>
            </a:r>
          </a:p>
        </p:txBody>
      </p:sp>
      <p:sp>
        <p:nvSpPr>
          <p:cNvPr id="10" name="ZoneTexte 9">
            <a:extLst>
              <a:ext uri="{FF2B5EF4-FFF2-40B4-BE49-F238E27FC236}">
                <a16:creationId xmlns:a16="http://schemas.microsoft.com/office/drawing/2014/main" id="{B6C1FBD2-E66C-8D20-1909-0E00F69FD038}"/>
              </a:ext>
            </a:extLst>
          </p:cNvPr>
          <p:cNvSpPr txBox="1"/>
          <p:nvPr/>
        </p:nvSpPr>
        <p:spPr>
          <a:xfrm>
            <a:off x="6034537" y="2256001"/>
            <a:ext cx="6026354" cy="3416320"/>
          </a:xfrm>
          <a:prstGeom prst="rect">
            <a:avLst/>
          </a:prstGeom>
          <a:noFill/>
        </p:spPr>
        <p:txBody>
          <a:bodyPr wrap="square" lIns="91440" tIns="45720" rIns="91440" bIns="4572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1" i="0" u="none" strike="noStrike" cap="none" normalizeH="0" baseline="0">
                <a:ln>
                  <a:noFill/>
                </a:ln>
                <a:effectLst/>
                <a:latin typeface="Arial"/>
                <a:cs typeface="Arial"/>
              </a:rPr>
              <a:t>Un triple défi à concilier</a:t>
            </a:r>
          </a:p>
          <a:p>
            <a:pPr marL="742950" lvl="1" indent="-285750" eaLnBrk="0" fontAlgn="base" hangingPunct="0">
              <a:spcBef>
                <a:spcPct val="0"/>
              </a:spcBef>
              <a:spcAft>
                <a:spcPct val="0"/>
              </a:spcAft>
              <a:buFont typeface="Wingdings" panose="05000000000000000000" pitchFamily="2" charset="2"/>
              <a:buChar char="ü"/>
            </a:pPr>
            <a:r>
              <a:rPr kumimoji="0" lang="fr-FR" altLang="fr-FR" b="1" i="0" u="none" strike="noStrike" cap="none" normalizeH="0" baseline="0">
                <a:ln>
                  <a:noFill/>
                </a:ln>
                <a:effectLst/>
                <a:latin typeface="Arial"/>
                <a:cs typeface="Arial"/>
              </a:rPr>
              <a:t>Densité </a:t>
            </a:r>
            <a:r>
              <a:rPr lang="fr-FR" altLang="fr-FR" b="1">
                <a:latin typeface="Arial"/>
                <a:cs typeface="Arial"/>
              </a:rPr>
              <a:t>et</a:t>
            </a:r>
            <a:r>
              <a:rPr kumimoji="0" lang="fr-FR" altLang="fr-FR" b="1" i="0" u="none" strike="noStrike" cap="none" normalizeH="0" baseline="0">
                <a:ln>
                  <a:noFill/>
                </a:ln>
                <a:effectLst/>
                <a:latin typeface="Arial"/>
                <a:cs typeface="Arial"/>
              </a:rPr>
              <a:t> qualité de vie</a:t>
            </a:r>
            <a:endParaRPr kumimoji="0" lang="fr-FR" altLang="fr-FR" b="0" i="0" u="none" strike="noStrike" cap="none" normalizeH="0" baseline="0">
              <a:ln>
                <a:noFill/>
              </a:ln>
              <a:effectLst/>
              <a:latin typeface="Arial"/>
              <a:cs typeface="Aria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effectLst/>
                <a:latin typeface="Arial"/>
                <a:cs typeface="Arial"/>
              </a:rPr>
              <a:t>Comment accueillir plus de monde sans sacrifier l’habitabilité ?</a:t>
            </a:r>
            <a:br>
              <a:rPr lang="fr-FR" altLang="fr-FR" sz="1800" b="0" i="0" u="none" strike="noStrike" cap="none" normalizeH="0" baseline="0">
                <a:ln>
                  <a:noFill/>
                </a:ln>
                <a:effectLst/>
                <a:latin typeface="Arial" panose="020B0604020202020204" pitchFamily="34" charset="0"/>
              </a:rPr>
            </a:br>
            <a:endParaRPr lang="fr-FR" altLang="fr-FR" sz="1800" b="0" i="0" u="none" strike="noStrike" cap="none" normalizeH="0" baseline="0">
              <a:ln>
                <a:noFill/>
              </a:ln>
              <a:effectLst/>
              <a:latin typeface="Arial" panose="020B0604020202020204" pitchFamily="34" charset="0"/>
              <a:cs typeface="Arial"/>
            </a:endParaRPr>
          </a:p>
          <a:p>
            <a:pPr marL="742950" lvl="1" indent="-285750" eaLnBrk="0" fontAlgn="base" hangingPunct="0">
              <a:spcBef>
                <a:spcPct val="0"/>
              </a:spcBef>
              <a:spcAft>
                <a:spcPct val="0"/>
              </a:spcAft>
              <a:buFont typeface="Wingdings" panose="05000000000000000000" pitchFamily="2" charset="2"/>
              <a:buChar char="ü"/>
            </a:pPr>
            <a:r>
              <a:rPr kumimoji="0" lang="fr-FR" altLang="fr-FR" b="1" i="0" u="none" strike="noStrike" cap="none" normalizeH="0" baseline="0">
                <a:ln>
                  <a:noFill/>
                </a:ln>
                <a:effectLst/>
                <a:latin typeface="Arial"/>
                <a:cs typeface="Arial"/>
              </a:rPr>
              <a:t>Croissance et sobriété</a:t>
            </a:r>
            <a:endParaRPr kumimoji="0" lang="fr-FR" altLang="fr-FR" b="0" i="0" u="none" strike="noStrike" cap="none" normalizeH="0" baseline="0">
              <a:ln>
                <a:noFill/>
              </a:ln>
              <a:effectLst/>
              <a:latin typeface="Arial"/>
              <a:cs typeface="Aria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effectLst/>
                <a:latin typeface="Arial"/>
                <a:cs typeface="Arial"/>
              </a:rPr>
              <a:t>Comment rester attractif tout en limitant les impacts écologiques ?</a:t>
            </a:r>
            <a:br>
              <a:rPr lang="fr-FR" altLang="fr-FR" sz="1800" b="0" i="0" u="none" strike="noStrike" cap="none" normalizeH="0" baseline="0">
                <a:ln>
                  <a:noFill/>
                </a:ln>
                <a:effectLst/>
                <a:latin typeface="Arial" panose="020B0604020202020204" pitchFamily="34" charset="0"/>
              </a:rPr>
            </a:br>
            <a:endParaRPr lang="fr-FR" altLang="fr-FR" sz="1800" b="0" i="0" u="none" strike="noStrike" cap="none" normalizeH="0" baseline="0">
              <a:ln>
                <a:noFill/>
              </a:ln>
              <a:effectLst/>
              <a:latin typeface="Arial" panose="020B0604020202020204" pitchFamily="34" charset="0"/>
              <a:cs typeface="Arial"/>
            </a:endParaRPr>
          </a:p>
          <a:p>
            <a:pPr marL="742950" lvl="1" indent="-285750" eaLnBrk="0" fontAlgn="base" hangingPunct="0">
              <a:spcBef>
                <a:spcPct val="0"/>
              </a:spcBef>
              <a:spcAft>
                <a:spcPct val="0"/>
              </a:spcAft>
              <a:buFont typeface="Wingdings" panose="05000000000000000000" pitchFamily="2" charset="2"/>
              <a:buChar char="ü"/>
            </a:pPr>
            <a:r>
              <a:rPr kumimoji="0" lang="fr-FR" altLang="fr-FR" b="1" i="0" u="none" strike="noStrike" cap="none" normalizeH="0" baseline="0">
                <a:ln>
                  <a:noFill/>
                </a:ln>
                <a:effectLst/>
                <a:latin typeface="Arial"/>
                <a:cs typeface="Arial"/>
              </a:rPr>
              <a:t>Croissance et équité</a:t>
            </a:r>
            <a:endParaRPr kumimoji="0" lang="fr-FR" altLang="fr-FR" b="0" i="0" u="none" strike="noStrike" cap="none" normalizeH="0" baseline="0">
              <a:ln>
                <a:noFill/>
              </a:ln>
              <a:effectLst/>
              <a:latin typeface="Arial"/>
              <a:cs typeface="Aria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effectLst/>
                <a:latin typeface="Arial"/>
                <a:cs typeface="Arial"/>
              </a:rPr>
              <a:t>Comment éviter que les bénéfices de la croissance ne creusent les inégalités ?</a:t>
            </a:r>
            <a:endParaRPr lang="fr-FR" altLang="fr-FR" sz="1800" b="0" i="0" u="none" strike="noStrike" cap="none" normalizeH="0" baseline="0">
              <a:ln>
                <a:noFill/>
              </a:ln>
              <a:effectLst/>
              <a:latin typeface="Arial" panose="020B0604020202020204" pitchFamily="34" charset="0"/>
            </a:endParaRPr>
          </a:p>
        </p:txBody>
      </p:sp>
      <p:pic>
        <p:nvPicPr>
          <p:cNvPr id="12" name="Image 11">
            <a:extLst>
              <a:ext uri="{FF2B5EF4-FFF2-40B4-BE49-F238E27FC236}">
                <a16:creationId xmlns:a16="http://schemas.microsoft.com/office/drawing/2014/main" id="{8D831018-67EB-1E70-988E-AE481CE2FA3E}"/>
              </a:ext>
            </a:extLst>
          </p:cNvPr>
          <p:cNvPicPr>
            <a:picLocks noChangeAspect="1"/>
          </p:cNvPicPr>
          <p:nvPr/>
        </p:nvPicPr>
        <p:blipFill>
          <a:blip r:embed="rId3"/>
          <a:stretch>
            <a:fillRect/>
          </a:stretch>
        </p:blipFill>
        <p:spPr>
          <a:xfrm>
            <a:off x="131109" y="4010327"/>
            <a:ext cx="4938432" cy="2649273"/>
          </a:xfrm>
          <a:prstGeom prst="rect">
            <a:avLst/>
          </a:prstGeom>
        </p:spPr>
      </p:pic>
      <p:sp>
        <p:nvSpPr>
          <p:cNvPr id="2" name="Espace réservé du numéro de diapositive 1">
            <a:extLst>
              <a:ext uri="{FF2B5EF4-FFF2-40B4-BE49-F238E27FC236}">
                <a16:creationId xmlns:a16="http://schemas.microsoft.com/office/drawing/2014/main" id="{7E9B98F0-17E5-DA50-6FCB-828C80F2D6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199966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omment les villes changent de trajectoire - Institut Paris Région">
            <a:extLst>
              <a:ext uri="{FF2B5EF4-FFF2-40B4-BE49-F238E27FC236}">
                <a16:creationId xmlns:a16="http://schemas.microsoft.com/office/drawing/2014/main" id="{DF6BF785-FAE8-4C9A-2BEC-FA224B955A24}"/>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t="7707" b="7707"/>
          <a:stretch/>
        </p:blipFill>
        <p:spPr bwMode="auto">
          <a:xfrm>
            <a:off x="-2" y="18"/>
            <a:ext cx="12192000" cy="6857964"/>
          </a:xfrm>
          <a:prstGeom prst="rect">
            <a:avLst/>
          </a:prstGeom>
          <a:solidFill>
            <a:srgbClr val="FFFFFF"/>
          </a:solidFill>
        </p:spPr>
      </p:pic>
      <p:sp>
        <p:nvSpPr>
          <p:cNvPr id="3" name="Titre 2">
            <a:extLst>
              <a:ext uri="{FF2B5EF4-FFF2-40B4-BE49-F238E27FC236}">
                <a16:creationId xmlns:a16="http://schemas.microsoft.com/office/drawing/2014/main" id="{8AC7AC30-1251-40E1-9808-1FB902C4C199}"/>
              </a:ext>
            </a:extLst>
          </p:cNvPr>
          <p:cNvSpPr>
            <a:spLocks noGrp="1"/>
          </p:cNvSpPr>
          <p:nvPr>
            <p:ph type="ctrTitle"/>
          </p:nvPr>
        </p:nvSpPr>
        <p:spPr>
          <a:xfrm>
            <a:off x="-2" y="0"/>
            <a:ext cx="12192000" cy="6858000"/>
          </a:xfrm>
        </p:spPr>
        <p:txBody>
          <a:bodyPr rtlCol="0" anchor="b">
            <a:normAutofit/>
          </a:bodyPr>
          <a:lstStyle/>
          <a:p>
            <a:pPr rtl="0"/>
            <a:r>
              <a:rPr lang="fr" sz="4400">
                <a:solidFill>
                  <a:srgbClr val="FFFFFF"/>
                </a:solidFill>
              </a:rPr>
              <a:t>Les villes face aux défis du XXIe siècle</a:t>
            </a:r>
            <a:br>
              <a:rPr lang="fr" sz="4400">
                <a:solidFill>
                  <a:srgbClr val="FFFFFF"/>
                </a:solidFill>
              </a:rPr>
            </a:br>
            <a:r>
              <a:rPr lang="fr" sz="4400" i="1">
                <a:solidFill>
                  <a:srgbClr val="FFFFFF"/>
                </a:solidFill>
              </a:rPr>
              <a:t>Comment changent-elles de trajectoire ?</a:t>
            </a:r>
            <a:r>
              <a:rPr lang="fr" sz="4400">
                <a:solidFill>
                  <a:srgbClr val="FFFFFF"/>
                </a:solidFill>
              </a:rPr>
              <a:t> </a:t>
            </a:r>
            <a:br>
              <a:rPr lang="fr">
                <a:solidFill>
                  <a:srgbClr val="FFFFFF"/>
                </a:solidFill>
              </a:rPr>
            </a:br>
            <a:br>
              <a:rPr lang="fr">
                <a:solidFill>
                  <a:srgbClr val="FFFFFF"/>
                </a:solidFill>
              </a:rPr>
            </a:br>
            <a:endParaRPr lang="fr">
              <a:solidFill>
                <a:srgbClr val="FFFFFF"/>
              </a:solidFill>
            </a:endParaRPr>
          </a:p>
        </p:txBody>
      </p:sp>
      <p:sp>
        <p:nvSpPr>
          <p:cNvPr id="5" name="ZoneTexte 4">
            <a:extLst>
              <a:ext uri="{FF2B5EF4-FFF2-40B4-BE49-F238E27FC236}">
                <a16:creationId xmlns:a16="http://schemas.microsoft.com/office/drawing/2014/main" id="{92684E86-499D-9E27-107C-DB45F23F25EB}"/>
              </a:ext>
            </a:extLst>
          </p:cNvPr>
          <p:cNvSpPr txBox="1"/>
          <p:nvPr/>
        </p:nvSpPr>
        <p:spPr>
          <a:xfrm>
            <a:off x="9290243" y="0"/>
            <a:ext cx="2901755" cy="430887"/>
          </a:xfrm>
          <a:prstGeom prst="rect">
            <a:avLst/>
          </a:prstGeom>
          <a:noFill/>
        </p:spPr>
        <p:txBody>
          <a:bodyPr wrap="none" rtlCol="0">
            <a:spAutoFit/>
          </a:bodyPr>
          <a:lstStyle/>
          <a:p>
            <a:pPr algn="ctr"/>
            <a:r>
              <a:rPr lang="fr-FR" sz="1100">
                <a:solidFill>
                  <a:schemeClr val="bg1"/>
                </a:solidFill>
              </a:rPr>
              <a:t>La métamorphose de la rivière de Chicago</a:t>
            </a:r>
          </a:p>
          <a:p>
            <a:pPr algn="ctr"/>
            <a:r>
              <a:rPr lang="fr-FR" sz="1100">
                <a:solidFill>
                  <a:schemeClr val="bg1"/>
                </a:solidFill>
              </a:rPr>
              <a:t>BRUCE LEIGHTTY/GETTY IMAGES</a:t>
            </a:r>
          </a:p>
        </p:txBody>
      </p:sp>
    </p:spTree>
    <p:extLst>
      <p:ext uri="{BB962C8B-B14F-4D97-AF65-F5344CB8AC3E}">
        <p14:creationId xmlns:p14="http://schemas.microsoft.com/office/powerpoint/2010/main" val="3840210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4BB6F2D-E78A-6FE5-1A36-75C74FD93F9F}"/>
              </a:ext>
            </a:extLst>
          </p:cNvPr>
          <p:cNvSpPr>
            <a:spLocks noGrp="1"/>
          </p:cNvSpPr>
          <p:nvPr>
            <p:ph type="title"/>
          </p:nvPr>
        </p:nvSpPr>
        <p:spPr>
          <a:xfrm>
            <a:off x="649045" y="363854"/>
            <a:ext cx="10780955" cy="1243717"/>
          </a:xfrm>
        </p:spPr>
        <p:txBody>
          <a:bodyPr rtlCol="0">
            <a:normAutofit/>
          </a:bodyPr>
          <a:lstStyle/>
          <a:p>
            <a:pPr rtl="0"/>
            <a:r>
              <a:rPr lang="fr"/>
              <a:t>Pouquoi ce changement de trajectoire? </a:t>
            </a:r>
          </a:p>
        </p:txBody>
      </p:sp>
      <p:sp>
        <p:nvSpPr>
          <p:cNvPr id="9" name="Espace réservé au texte 8">
            <a:extLst>
              <a:ext uri="{FF2B5EF4-FFF2-40B4-BE49-F238E27FC236}">
                <a16:creationId xmlns:a16="http://schemas.microsoft.com/office/drawing/2014/main" id="{5214E3D1-6639-F466-7FDE-6564E439499A}"/>
              </a:ext>
            </a:extLst>
          </p:cNvPr>
          <p:cNvSpPr>
            <a:spLocks noGrp="1"/>
          </p:cNvSpPr>
          <p:nvPr>
            <p:ph sz="quarter" idx="13"/>
          </p:nvPr>
        </p:nvSpPr>
        <p:spPr>
          <a:xfrm>
            <a:off x="649288" y="2295144"/>
            <a:ext cx="6731900" cy="4379976"/>
          </a:xfrm>
        </p:spPr>
        <p:txBody>
          <a:bodyPr vert="horz" lIns="91440" tIns="45720" rIns="91440" bIns="45720" rtlCol="0" anchor="t">
            <a:normAutofit/>
          </a:bodyPr>
          <a:lstStyle/>
          <a:p>
            <a:pPr rtl="0"/>
            <a:r>
              <a:rPr lang="fr-FR" b="1" u="sng"/>
              <a:t>Progrès : </a:t>
            </a:r>
            <a:r>
              <a:rPr lang="fr-FR"/>
              <a:t>recul de l’extrême pauvreté grâce à la croissance économique.</a:t>
            </a:r>
          </a:p>
          <a:p>
            <a:pPr rtl="0"/>
            <a:r>
              <a:rPr lang="fr-FR" b="1" u="sng"/>
              <a:t>Prix à payer : </a:t>
            </a:r>
          </a:p>
          <a:p>
            <a:pPr lvl="1"/>
            <a:r>
              <a:rPr lang="fr-FR"/>
              <a:t>Inégalités croissantes </a:t>
            </a:r>
          </a:p>
          <a:p>
            <a:pPr lvl="1"/>
            <a:r>
              <a:rPr lang="fr-FR"/>
              <a:t>Crise climatique</a:t>
            </a:r>
          </a:p>
          <a:p>
            <a:pPr lvl="1"/>
            <a:r>
              <a:rPr lang="fr-FR"/>
              <a:t>Instabilité économique </a:t>
            </a:r>
          </a:p>
          <a:p>
            <a:pPr lvl="1"/>
            <a:r>
              <a:rPr lang="fr-FR"/>
              <a:t>Santé publique</a:t>
            </a:r>
          </a:p>
          <a:p>
            <a:pPr marL="0" indent="0">
              <a:buNone/>
            </a:pPr>
            <a:r>
              <a:rPr lang="fr-FR"/>
              <a:t>Les métropoles sont les premières touchées par les crises globales (écologiques, économiques, politiques).</a:t>
            </a:r>
          </a:p>
        </p:txBody>
      </p:sp>
      <p:sp>
        <p:nvSpPr>
          <p:cNvPr id="4" name="Espace réservé du contenu 3">
            <a:extLst>
              <a:ext uri="{FF2B5EF4-FFF2-40B4-BE49-F238E27FC236}">
                <a16:creationId xmlns:a16="http://schemas.microsoft.com/office/drawing/2014/main" id="{EC02C7FB-B5C5-950B-0B5B-6EB650A469FC}"/>
              </a:ext>
            </a:extLst>
          </p:cNvPr>
          <p:cNvSpPr>
            <a:spLocks noGrp="1"/>
          </p:cNvSpPr>
          <p:nvPr>
            <p:ph sz="quarter" idx="14"/>
          </p:nvPr>
        </p:nvSpPr>
        <p:spPr>
          <a:xfrm>
            <a:off x="7503044" y="2295144"/>
            <a:ext cx="4330368" cy="3999868"/>
          </a:xfrm>
          <a:ln w="57150"/>
        </p:spPr>
        <p:style>
          <a:lnRef idx="2">
            <a:schemeClr val="accent2"/>
          </a:lnRef>
          <a:fillRef idx="1">
            <a:schemeClr val="lt1"/>
          </a:fillRef>
          <a:effectRef idx="0">
            <a:schemeClr val="accent2"/>
          </a:effectRef>
          <a:fontRef idx="minor">
            <a:schemeClr val="dk1"/>
          </a:fontRef>
        </p:style>
        <p:txBody>
          <a:bodyPr>
            <a:normAutofit/>
          </a:bodyPr>
          <a:lstStyle/>
          <a:p>
            <a:r>
              <a:rPr lang="fr-FR" b="1" u="sng"/>
              <a:t>Villes inspirantes : </a:t>
            </a:r>
          </a:p>
          <a:p>
            <a:pPr marL="342900" indent="-342900">
              <a:buFont typeface="Wingdings" panose="05000000000000000000" pitchFamily="2" charset="2"/>
              <a:buChar char="Ø"/>
            </a:pPr>
            <a:r>
              <a:rPr lang="fr-FR" b="1"/>
              <a:t>LA RUHR</a:t>
            </a:r>
            <a:r>
              <a:rPr lang="fr-FR"/>
              <a:t>, région en Allemagne </a:t>
            </a:r>
          </a:p>
          <a:p>
            <a:pPr marL="342900" indent="-342900">
              <a:buFont typeface="Wingdings" panose="05000000000000000000" pitchFamily="2" charset="2"/>
              <a:buChar char="Ø"/>
            </a:pPr>
            <a:r>
              <a:rPr lang="fr-FR" b="1"/>
              <a:t>COPENHAGE</a:t>
            </a:r>
            <a:r>
              <a:rPr lang="fr-FR"/>
              <a:t>, capital du Danemark – </a:t>
            </a:r>
            <a:r>
              <a:rPr lang="fr-FR" b="1"/>
              <a:t>MALMÖ</a:t>
            </a:r>
            <a:r>
              <a:rPr lang="fr-FR"/>
              <a:t>, ville en Suède</a:t>
            </a:r>
          </a:p>
          <a:p>
            <a:pPr marL="342900" indent="-342900">
              <a:buFont typeface="Wingdings" panose="05000000000000000000" pitchFamily="2" charset="2"/>
              <a:buChar char="Ø"/>
            </a:pPr>
            <a:r>
              <a:rPr lang="fr-FR" b="1"/>
              <a:t>SEOUL</a:t>
            </a:r>
            <a:r>
              <a:rPr lang="fr-FR"/>
              <a:t> , capital de la Corée du Sud </a:t>
            </a:r>
          </a:p>
          <a:p>
            <a:pPr marL="342900" indent="-342900">
              <a:buFont typeface="Wingdings" panose="05000000000000000000" pitchFamily="2" charset="2"/>
              <a:buChar char="Ø"/>
            </a:pPr>
            <a:r>
              <a:rPr lang="fr-FR" b="1"/>
              <a:t>SINGAPOUR</a:t>
            </a:r>
            <a:r>
              <a:rPr lang="fr-FR"/>
              <a:t>, Ville-Etat </a:t>
            </a:r>
          </a:p>
          <a:p>
            <a:pPr marL="342900" indent="-342900">
              <a:buFont typeface="Wingdings" panose="05000000000000000000" pitchFamily="2" charset="2"/>
              <a:buChar char="Ø"/>
            </a:pPr>
            <a:r>
              <a:rPr lang="fr-FR" b="1"/>
              <a:t>MEDELLIN</a:t>
            </a:r>
            <a:r>
              <a:rPr lang="fr-FR"/>
              <a:t>, ville en Colombie </a:t>
            </a:r>
          </a:p>
        </p:txBody>
      </p:sp>
      <p:sp>
        <p:nvSpPr>
          <p:cNvPr id="7" name="ZoneTexte 6">
            <a:extLst>
              <a:ext uri="{FF2B5EF4-FFF2-40B4-BE49-F238E27FC236}">
                <a16:creationId xmlns:a16="http://schemas.microsoft.com/office/drawing/2014/main" id="{30596FFA-7CD4-A632-D36B-06663CAA12C0}"/>
              </a:ext>
            </a:extLst>
          </p:cNvPr>
          <p:cNvSpPr txBox="1"/>
          <p:nvPr/>
        </p:nvSpPr>
        <p:spPr>
          <a:xfrm>
            <a:off x="738871" y="6002624"/>
            <a:ext cx="6246421" cy="584775"/>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buNone/>
            </a:pPr>
            <a:r>
              <a:rPr lang="fr-FR" sz="3200" b="1"/>
              <a:t>Nécessité de se métamorphoser </a:t>
            </a:r>
          </a:p>
        </p:txBody>
      </p:sp>
      <p:sp>
        <p:nvSpPr>
          <p:cNvPr id="2" name="Espace réservé du numéro de diapositive 1">
            <a:extLst>
              <a:ext uri="{FF2B5EF4-FFF2-40B4-BE49-F238E27FC236}">
                <a16:creationId xmlns:a16="http://schemas.microsoft.com/office/drawing/2014/main" id="{200FD667-7F6F-0184-8056-73E753EF22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710268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Impressive bridge from Copenhagen to Malmo, Sweden. ---&gt; Øresund Bridge ...">
            <a:extLst>
              <a:ext uri="{FF2B5EF4-FFF2-40B4-BE49-F238E27FC236}">
                <a16:creationId xmlns:a16="http://schemas.microsoft.com/office/drawing/2014/main" id="{14265EEF-E136-42E2-D648-B9A085C59E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313" b="8093"/>
          <a:stretch/>
        </p:blipFill>
        <p:spPr bwMode="auto">
          <a:xfrm>
            <a:off x="8840061" y="4167662"/>
            <a:ext cx="3351939" cy="269033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A7D5CD8E-5BA3-4E07-73CC-8F467C504424}"/>
              </a:ext>
            </a:extLst>
          </p:cNvPr>
          <p:cNvSpPr/>
          <p:nvPr/>
        </p:nvSpPr>
        <p:spPr>
          <a:xfrm>
            <a:off x="0" y="2637945"/>
            <a:ext cx="12192000" cy="414377"/>
          </a:xfrm>
          <a:prstGeom prst="rect">
            <a:avLst/>
          </a:prstGeom>
          <a:solidFill>
            <a:schemeClr val="accent1">
              <a:lumMod val="5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4D3B87BC-2F0A-D86F-23A7-044F84D2BBB7}"/>
              </a:ext>
            </a:extLst>
          </p:cNvPr>
          <p:cNvSpPr/>
          <p:nvPr/>
        </p:nvSpPr>
        <p:spPr>
          <a:xfrm>
            <a:off x="0" y="3166713"/>
            <a:ext cx="12192000" cy="1000950"/>
          </a:xfrm>
          <a:prstGeom prst="rect">
            <a:avLst/>
          </a:prstGeom>
          <a:solidFill>
            <a:schemeClr val="accent4">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18" name="Titre 17">
            <a:extLst>
              <a:ext uri="{FF2B5EF4-FFF2-40B4-BE49-F238E27FC236}">
                <a16:creationId xmlns:a16="http://schemas.microsoft.com/office/drawing/2014/main" id="{9F2FEA60-F900-4C56-9486-48EA30926F6E}"/>
              </a:ext>
            </a:extLst>
          </p:cNvPr>
          <p:cNvSpPr>
            <a:spLocks noGrp="1"/>
          </p:cNvSpPr>
          <p:nvPr>
            <p:ph type="title"/>
          </p:nvPr>
        </p:nvSpPr>
        <p:spPr>
          <a:xfrm>
            <a:off x="649045" y="363854"/>
            <a:ext cx="10780955" cy="1243717"/>
          </a:xfrm>
        </p:spPr>
        <p:txBody>
          <a:bodyPr rtlCol="0">
            <a:normAutofit fontScale="90000"/>
          </a:bodyPr>
          <a:lstStyle/>
          <a:p>
            <a:r>
              <a:rPr lang="fr-FR"/>
              <a:t>Transition écologique et durabilité :</a:t>
            </a:r>
            <a:br>
              <a:rPr lang="fr-FR" sz="2800"/>
            </a:br>
            <a:r>
              <a:rPr lang="fr-FR" sz="3100" b="1"/>
              <a:t>COPENHAGE – MALMÖ, </a:t>
            </a:r>
            <a:r>
              <a:rPr lang="fr-FR" sz="2000"/>
              <a:t>d</a:t>
            </a:r>
            <a:r>
              <a:rPr lang="fr-FR" sz="2000" b="1"/>
              <a:t>e ville en crise à une référence en urbanisme durable </a:t>
            </a:r>
            <a:endParaRPr lang="fr" sz="2800"/>
          </a:p>
        </p:txBody>
      </p:sp>
      <p:sp>
        <p:nvSpPr>
          <p:cNvPr id="8" name="ZoneTexte 7">
            <a:extLst>
              <a:ext uri="{FF2B5EF4-FFF2-40B4-BE49-F238E27FC236}">
                <a16:creationId xmlns:a16="http://schemas.microsoft.com/office/drawing/2014/main" id="{BDCF32F8-3020-8CCA-B333-5E85940D8AC0}"/>
              </a:ext>
            </a:extLst>
          </p:cNvPr>
          <p:cNvSpPr txBox="1"/>
          <p:nvPr/>
        </p:nvSpPr>
        <p:spPr>
          <a:xfrm>
            <a:off x="1867300" y="2136338"/>
            <a:ext cx="4690919" cy="2031325"/>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b="1">
                <a:solidFill>
                  <a:schemeClr val="tx1"/>
                </a:solidFill>
              </a:rPr>
              <a:t>COPENHAGUE</a:t>
            </a:r>
          </a:p>
          <a:p>
            <a:endParaRPr lang="fr-FR"/>
          </a:p>
          <a:p>
            <a:pPr marL="285750" indent="-285750">
              <a:buFont typeface="Arial" panose="020B0604020202020204" pitchFamily="34" charset="0"/>
              <a:buChar char="•"/>
            </a:pPr>
            <a:r>
              <a:rPr lang="fr-FR"/>
              <a:t>Chômage, infrastructures vieillissantes </a:t>
            </a:r>
          </a:p>
          <a:p>
            <a:pPr marL="285750" indent="-285750">
              <a:buFont typeface="Arial" panose="020B0604020202020204" pitchFamily="34" charset="0"/>
              <a:buChar char="•"/>
            </a:pPr>
            <a:endParaRPr lang="fr-FR"/>
          </a:p>
          <a:p>
            <a:pPr marL="285750" indent="-285750">
              <a:buFont typeface="Arial" panose="020B0604020202020204" pitchFamily="34" charset="0"/>
              <a:buChar char="•"/>
            </a:pPr>
            <a:r>
              <a:rPr lang="fr-FR"/>
              <a:t>Accord Ville-État, projets structurants</a:t>
            </a:r>
          </a:p>
          <a:p>
            <a:pPr marL="285750" indent="-285750">
              <a:buFont typeface="Arial" panose="020B0604020202020204" pitchFamily="34" charset="0"/>
              <a:buChar char="•"/>
            </a:pPr>
            <a:r>
              <a:rPr lang="fr-FR"/>
              <a:t>Mobilité douce, urbanisme de qualité</a:t>
            </a:r>
          </a:p>
          <a:p>
            <a:pPr marL="285750" indent="-285750">
              <a:buFont typeface="Arial" panose="020B0604020202020204" pitchFamily="34" charset="0"/>
              <a:buChar char="•"/>
            </a:pPr>
            <a:r>
              <a:rPr lang="fr-FR"/>
              <a:t>Objectif zéro carbone 2025</a:t>
            </a:r>
          </a:p>
        </p:txBody>
      </p:sp>
      <p:sp>
        <p:nvSpPr>
          <p:cNvPr id="9" name="ZoneTexte 8">
            <a:extLst>
              <a:ext uri="{FF2B5EF4-FFF2-40B4-BE49-F238E27FC236}">
                <a16:creationId xmlns:a16="http://schemas.microsoft.com/office/drawing/2014/main" id="{5A1F630A-80F1-1AC6-E752-E6E11C3B3A9D}"/>
              </a:ext>
            </a:extLst>
          </p:cNvPr>
          <p:cNvSpPr txBox="1"/>
          <p:nvPr/>
        </p:nvSpPr>
        <p:spPr>
          <a:xfrm>
            <a:off x="6739081" y="2136337"/>
            <a:ext cx="5080742" cy="203132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b="1">
                <a:solidFill>
                  <a:schemeClr val="tx1"/>
                </a:solidFill>
              </a:rPr>
              <a:t>MALMÖ</a:t>
            </a:r>
          </a:p>
          <a:p>
            <a:endParaRPr lang="fr-FR"/>
          </a:p>
          <a:p>
            <a:pPr marL="285750" indent="-285750">
              <a:buFont typeface="Arial" panose="020B0604020202020204" pitchFamily="34" charset="0"/>
              <a:buChar char="•"/>
            </a:pPr>
            <a:r>
              <a:rPr lang="fr-FR"/>
              <a:t>Désindustrialisation, crise sociale </a:t>
            </a:r>
          </a:p>
          <a:p>
            <a:endParaRPr lang="fr-FR"/>
          </a:p>
          <a:p>
            <a:pPr marL="285750" indent="-285750">
              <a:buFont typeface="Arial" panose="020B0604020202020204" pitchFamily="34" charset="0"/>
              <a:buChar char="•"/>
            </a:pPr>
            <a:r>
              <a:rPr lang="fr-FR"/>
              <a:t>Reconversion du port </a:t>
            </a:r>
          </a:p>
          <a:p>
            <a:pPr marL="285750" indent="-285750">
              <a:buFont typeface="Arial" panose="020B0604020202020204" pitchFamily="34" charset="0"/>
              <a:buChar char="•"/>
            </a:pPr>
            <a:r>
              <a:rPr lang="fr-FR"/>
              <a:t>Quartiers durables </a:t>
            </a:r>
          </a:p>
          <a:p>
            <a:pPr marL="285750" indent="-285750">
              <a:buFont typeface="Arial" panose="020B0604020202020204" pitchFamily="34" charset="0"/>
              <a:buChar char="•"/>
            </a:pPr>
            <a:r>
              <a:rPr lang="fr-FR"/>
              <a:t>Cohésion sociale et environnementale</a:t>
            </a:r>
          </a:p>
        </p:txBody>
      </p:sp>
      <p:sp>
        <p:nvSpPr>
          <p:cNvPr id="20" name="ZoneTexte 19">
            <a:extLst>
              <a:ext uri="{FF2B5EF4-FFF2-40B4-BE49-F238E27FC236}">
                <a16:creationId xmlns:a16="http://schemas.microsoft.com/office/drawing/2014/main" id="{8144B904-CD47-1BC8-1EE4-3128D276D159}"/>
              </a:ext>
            </a:extLst>
          </p:cNvPr>
          <p:cNvSpPr txBox="1"/>
          <p:nvPr/>
        </p:nvSpPr>
        <p:spPr>
          <a:xfrm>
            <a:off x="107896" y="2667311"/>
            <a:ext cx="1578542" cy="369332"/>
          </a:xfrm>
          <a:prstGeom prst="rect">
            <a:avLst/>
          </a:prstGeom>
          <a:noFill/>
        </p:spPr>
        <p:txBody>
          <a:bodyPr wrap="square" rtlCol="0">
            <a:spAutoFit/>
          </a:bodyPr>
          <a:lstStyle/>
          <a:p>
            <a:r>
              <a:rPr lang="fr-FR" b="1">
                <a:solidFill>
                  <a:schemeClr val="bg1"/>
                </a:solidFill>
              </a:rPr>
              <a:t>Contexte</a:t>
            </a:r>
          </a:p>
        </p:txBody>
      </p:sp>
      <p:sp>
        <p:nvSpPr>
          <p:cNvPr id="21" name="ZoneTexte 20">
            <a:extLst>
              <a:ext uri="{FF2B5EF4-FFF2-40B4-BE49-F238E27FC236}">
                <a16:creationId xmlns:a16="http://schemas.microsoft.com/office/drawing/2014/main" id="{1ACDFA7A-DF48-98A2-2ED1-955D4C19CA8D}"/>
              </a:ext>
            </a:extLst>
          </p:cNvPr>
          <p:cNvSpPr txBox="1"/>
          <p:nvPr/>
        </p:nvSpPr>
        <p:spPr>
          <a:xfrm>
            <a:off x="107896" y="3344022"/>
            <a:ext cx="1759404" cy="646331"/>
          </a:xfrm>
          <a:prstGeom prst="rect">
            <a:avLst/>
          </a:prstGeom>
          <a:noFill/>
        </p:spPr>
        <p:txBody>
          <a:bodyPr wrap="square" rtlCol="0">
            <a:spAutoFit/>
          </a:bodyPr>
          <a:lstStyle/>
          <a:p>
            <a:r>
              <a:rPr lang="fr-FR" b="1">
                <a:solidFill>
                  <a:schemeClr val="bg1"/>
                </a:solidFill>
              </a:rPr>
              <a:t>Stratégie de transformation</a:t>
            </a:r>
          </a:p>
        </p:txBody>
      </p:sp>
      <p:sp>
        <p:nvSpPr>
          <p:cNvPr id="22" name="Rectangle 21">
            <a:extLst>
              <a:ext uri="{FF2B5EF4-FFF2-40B4-BE49-F238E27FC236}">
                <a16:creationId xmlns:a16="http://schemas.microsoft.com/office/drawing/2014/main" id="{BB973A3F-E636-056D-2C71-6B6D282E0B0F}"/>
              </a:ext>
            </a:extLst>
          </p:cNvPr>
          <p:cNvSpPr/>
          <p:nvPr/>
        </p:nvSpPr>
        <p:spPr>
          <a:xfrm>
            <a:off x="240484" y="4344972"/>
            <a:ext cx="5401851" cy="1060704"/>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fr-FR" b="1"/>
              <a:t>Coopération transfrontalière : </a:t>
            </a:r>
          </a:p>
          <a:p>
            <a:pPr algn="ctr"/>
            <a:r>
              <a:rPr lang="fr-FR"/>
              <a:t>Pont de l’Øresund (1999) et </a:t>
            </a:r>
          </a:p>
          <a:p>
            <a:pPr algn="ctr"/>
            <a:r>
              <a:rPr lang="fr-FR"/>
              <a:t>Métropole intégrée : </a:t>
            </a:r>
            <a:r>
              <a:rPr lang="fr-FR" err="1"/>
              <a:t>Greater</a:t>
            </a:r>
            <a:r>
              <a:rPr lang="fr-FR"/>
              <a:t> </a:t>
            </a:r>
            <a:r>
              <a:rPr lang="fr-FR" err="1"/>
              <a:t>Copenhagen</a:t>
            </a:r>
            <a:r>
              <a:rPr lang="fr-FR"/>
              <a:t> </a:t>
            </a:r>
          </a:p>
        </p:txBody>
      </p:sp>
      <p:sp>
        <p:nvSpPr>
          <p:cNvPr id="25" name="Espace réservé du contenu 10">
            <a:extLst>
              <a:ext uri="{FF2B5EF4-FFF2-40B4-BE49-F238E27FC236}">
                <a16:creationId xmlns:a16="http://schemas.microsoft.com/office/drawing/2014/main" id="{8D94857E-6383-5ED5-0239-652E42685A23}"/>
              </a:ext>
            </a:extLst>
          </p:cNvPr>
          <p:cNvSpPr>
            <a:spLocks noGrp="1"/>
          </p:cNvSpPr>
          <p:nvPr>
            <p:ph sz="quarter" idx="13"/>
          </p:nvPr>
        </p:nvSpPr>
        <p:spPr>
          <a:xfrm>
            <a:off x="240484" y="5494765"/>
            <a:ext cx="5401850" cy="1060704"/>
          </a:xfrm>
        </p:spPr>
        <p:style>
          <a:lnRef idx="2">
            <a:schemeClr val="accent1">
              <a:shade val="15000"/>
            </a:schemeClr>
          </a:lnRef>
          <a:fillRef idx="1">
            <a:schemeClr val="accent1"/>
          </a:fillRef>
          <a:effectRef idx="0">
            <a:schemeClr val="accent1"/>
          </a:effectRef>
          <a:fontRef idx="minor">
            <a:schemeClr val="lt1"/>
          </a:fontRef>
        </p:style>
        <p:txBody>
          <a:bodyPr>
            <a:normAutofit fontScale="92500" lnSpcReduction="10000"/>
          </a:bodyPr>
          <a:lstStyle/>
          <a:p>
            <a:pPr marL="0" indent="0">
              <a:spcAft>
                <a:spcPts val="0"/>
              </a:spcAft>
              <a:buNone/>
            </a:pPr>
            <a:r>
              <a:rPr lang="fr-FR" sz="1600" b="1" u="sng">
                <a:solidFill>
                  <a:schemeClr val="bg1"/>
                </a:solidFill>
              </a:rPr>
              <a:t>Résultats et limites : </a:t>
            </a:r>
          </a:p>
          <a:p>
            <a:pPr marL="285750" indent="-285750">
              <a:spcAft>
                <a:spcPts val="0"/>
              </a:spcAft>
              <a:buFont typeface="Arial" panose="020B0604020202020204" pitchFamily="34" charset="0"/>
              <a:buChar char="•"/>
            </a:pPr>
            <a:r>
              <a:rPr lang="fr-FR" sz="1600">
                <a:solidFill>
                  <a:schemeClr val="bg1"/>
                </a:solidFill>
              </a:rPr>
              <a:t>Villes verte attractive avec des innovations urbaines </a:t>
            </a:r>
          </a:p>
          <a:p>
            <a:pPr marL="285750" indent="-285750">
              <a:spcAft>
                <a:spcPts val="0"/>
              </a:spcAft>
              <a:buFont typeface="Arial" panose="020B0604020202020204" pitchFamily="34" charset="0"/>
              <a:buChar char="•"/>
            </a:pPr>
            <a:r>
              <a:rPr lang="fr-FR" sz="1600">
                <a:solidFill>
                  <a:schemeClr val="bg1"/>
                </a:solidFill>
              </a:rPr>
              <a:t>Ségrégation sociale persistante </a:t>
            </a:r>
          </a:p>
        </p:txBody>
      </p:sp>
      <p:pic>
        <p:nvPicPr>
          <p:cNvPr id="5132" name="Picture 12" descr="Crossing the Bridge from Copenhagen to Malmo – Just Do It! | The ...">
            <a:extLst>
              <a:ext uri="{FF2B5EF4-FFF2-40B4-BE49-F238E27FC236}">
                <a16:creationId xmlns:a16="http://schemas.microsoft.com/office/drawing/2014/main" id="{C6BF78B9-10F5-9AD1-0D8E-96EC954CC0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8502" y="4826674"/>
            <a:ext cx="3041558" cy="2031326"/>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a:extLst>
              <a:ext uri="{FF2B5EF4-FFF2-40B4-BE49-F238E27FC236}">
                <a16:creationId xmlns:a16="http://schemas.microsoft.com/office/drawing/2014/main" id="{ED56BBF1-7232-40D5-7B18-5740D11591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schemeClr val="tx2"/>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050" b="0" i="0" u="none" strike="noStrike" kern="1200" cap="none" spc="0" normalizeH="0" baseline="0" noProof="0">
              <a:ln>
                <a:noFill/>
              </a:ln>
              <a:solidFill>
                <a:schemeClr val="tx2"/>
              </a:solidFill>
              <a:effectLst/>
              <a:uLnTx/>
              <a:uFillTx/>
              <a:latin typeface="Avenir Next LT Pro"/>
              <a:ea typeface="+mn-ea"/>
              <a:cs typeface="+mn-cs"/>
            </a:endParaRPr>
          </a:p>
        </p:txBody>
      </p:sp>
    </p:spTree>
    <p:extLst>
      <p:ext uri="{BB962C8B-B14F-4D97-AF65-F5344CB8AC3E}">
        <p14:creationId xmlns:p14="http://schemas.microsoft.com/office/powerpoint/2010/main" val="3959568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6" name="Picture 8" descr="After the success of Singapore’s first eco-town Punggol, what next for ...">
            <a:extLst>
              <a:ext uri="{FF2B5EF4-FFF2-40B4-BE49-F238E27FC236}">
                <a16:creationId xmlns:a16="http://schemas.microsoft.com/office/drawing/2014/main" id="{5EF5D28F-14E1-C396-5EC9-AA575C9E83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2559" y="4884820"/>
            <a:ext cx="3499441" cy="1973179"/>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CAF5CE61-ADD5-1EF2-A19E-A89A0C85B561}"/>
              </a:ext>
            </a:extLst>
          </p:cNvPr>
          <p:cNvSpPr>
            <a:spLocks noGrp="1"/>
          </p:cNvSpPr>
          <p:nvPr>
            <p:ph type="title"/>
          </p:nvPr>
        </p:nvSpPr>
        <p:spPr/>
        <p:txBody>
          <a:bodyPr>
            <a:normAutofit/>
          </a:bodyPr>
          <a:lstStyle/>
          <a:p>
            <a:r>
              <a:rPr lang="fr-FR"/>
              <a:t>Transition écologique et durabilité : </a:t>
            </a:r>
            <a:br>
              <a:rPr lang="fr-FR"/>
            </a:br>
            <a:r>
              <a:rPr lang="fr-FR" sz="2800"/>
              <a:t>SINGAPOUR, </a:t>
            </a:r>
            <a:r>
              <a:rPr lang="fr-FR" sz="2200"/>
              <a:t>Mutation rapide malgré des ressources limitées </a:t>
            </a:r>
            <a:endParaRPr lang="fr-FR"/>
          </a:p>
        </p:txBody>
      </p:sp>
      <p:sp>
        <p:nvSpPr>
          <p:cNvPr id="3" name="Espace réservé du contenu 2">
            <a:extLst>
              <a:ext uri="{FF2B5EF4-FFF2-40B4-BE49-F238E27FC236}">
                <a16:creationId xmlns:a16="http://schemas.microsoft.com/office/drawing/2014/main" id="{002A4812-511B-7F16-A637-53DBD774925C}"/>
              </a:ext>
            </a:extLst>
          </p:cNvPr>
          <p:cNvSpPr>
            <a:spLocks noGrp="1"/>
          </p:cNvSpPr>
          <p:nvPr>
            <p:ph sz="quarter" idx="13"/>
          </p:nvPr>
        </p:nvSpPr>
        <p:spPr>
          <a:xfrm>
            <a:off x="318175" y="2019618"/>
            <a:ext cx="5715660" cy="556499"/>
          </a:xfrm>
        </p:spPr>
        <p:txBody>
          <a:bodyPr>
            <a:normAutofit lnSpcReduction="10000"/>
          </a:bodyPr>
          <a:lstStyle/>
          <a:p>
            <a:pPr algn="ctr"/>
            <a:r>
              <a:rPr lang="fr-FR" b="1" u="sng"/>
              <a:t>Une métamorphose économique </a:t>
            </a:r>
          </a:p>
          <a:p>
            <a:endParaRPr lang="fr-FR"/>
          </a:p>
        </p:txBody>
      </p:sp>
      <p:sp>
        <p:nvSpPr>
          <p:cNvPr id="6" name="ZoneTexte 5">
            <a:extLst>
              <a:ext uri="{FF2B5EF4-FFF2-40B4-BE49-F238E27FC236}">
                <a16:creationId xmlns:a16="http://schemas.microsoft.com/office/drawing/2014/main" id="{A566925B-2C0E-C806-C6E9-184AF21DC370}"/>
              </a:ext>
            </a:extLst>
          </p:cNvPr>
          <p:cNvSpPr txBox="1"/>
          <p:nvPr/>
        </p:nvSpPr>
        <p:spPr>
          <a:xfrm>
            <a:off x="318175" y="4084838"/>
            <a:ext cx="5715660" cy="646331"/>
          </a:xfrm>
          <a:prstGeom prst="rect">
            <a:avLst/>
          </a:prstGeom>
          <a:solidFill>
            <a:schemeClr val="accent2">
              <a:lumMod val="60000"/>
              <a:lumOff val="40000"/>
            </a:schemeClr>
          </a:solidFill>
          <a:ln w="19050">
            <a:solidFill>
              <a:schemeClr val="tx1"/>
            </a:solidFill>
          </a:ln>
        </p:spPr>
        <p:txBody>
          <a:bodyPr wrap="square">
            <a:spAutoFit/>
          </a:bodyPr>
          <a:lstStyle/>
          <a:p>
            <a:pPr algn="ctr"/>
            <a:r>
              <a:rPr lang="fr-FR"/>
              <a:t>Possible grâce à une planification intégrée </a:t>
            </a:r>
          </a:p>
          <a:p>
            <a:pPr algn="ctr"/>
            <a:r>
              <a:rPr lang="fr-FR"/>
              <a:t>(Etat fort + capitaux étrangers)</a:t>
            </a:r>
          </a:p>
        </p:txBody>
      </p:sp>
      <p:graphicFrame>
        <p:nvGraphicFramePr>
          <p:cNvPr id="9" name="Diagramme 8">
            <a:extLst>
              <a:ext uri="{FF2B5EF4-FFF2-40B4-BE49-F238E27FC236}">
                <a16:creationId xmlns:a16="http://schemas.microsoft.com/office/drawing/2014/main" id="{AAEF3215-CD7F-D602-7FDE-CF1E1F71E186}"/>
              </a:ext>
            </a:extLst>
          </p:cNvPr>
          <p:cNvGraphicFramePr/>
          <p:nvPr>
            <p:extLst>
              <p:ext uri="{D42A27DB-BD31-4B8C-83A1-F6EECF244321}">
                <p14:modId xmlns:p14="http://schemas.microsoft.com/office/powerpoint/2010/main" val="1800330104"/>
              </p:ext>
            </p:extLst>
          </p:nvPr>
        </p:nvGraphicFramePr>
        <p:xfrm>
          <a:off x="318175" y="2505669"/>
          <a:ext cx="5715660" cy="14166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ZoneTexte 10">
            <a:extLst>
              <a:ext uri="{FF2B5EF4-FFF2-40B4-BE49-F238E27FC236}">
                <a16:creationId xmlns:a16="http://schemas.microsoft.com/office/drawing/2014/main" id="{6D313F3A-F043-AEC3-8A81-49DFC14884A4}"/>
              </a:ext>
            </a:extLst>
          </p:cNvPr>
          <p:cNvSpPr txBox="1"/>
          <p:nvPr/>
        </p:nvSpPr>
        <p:spPr>
          <a:xfrm>
            <a:off x="318175" y="5029196"/>
            <a:ext cx="2455102"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fr-FR" b="1" u="sng"/>
              <a:t>Innovations urbaines </a:t>
            </a:r>
          </a:p>
          <a:p>
            <a:pPr marL="285750" indent="-285750">
              <a:buFont typeface="Arial" panose="020B0604020202020204" pitchFamily="34" charset="0"/>
              <a:buChar char="•"/>
            </a:pPr>
            <a:r>
              <a:rPr lang="fr-FR"/>
              <a:t>Ville dans un jardin </a:t>
            </a:r>
          </a:p>
          <a:p>
            <a:pPr marL="285750" indent="-285750">
              <a:buFont typeface="Arial" panose="020B0604020202020204" pitchFamily="34" charset="0"/>
              <a:buChar char="•"/>
            </a:pPr>
            <a:r>
              <a:rPr lang="fr-FR"/>
              <a:t>Gestion de l’eau </a:t>
            </a:r>
          </a:p>
          <a:p>
            <a:pPr marL="285750" indent="-285750">
              <a:buFont typeface="Arial" panose="020B0604020202020204" pitchFamily="34" charset="0"/>
              <a:buChar char="•"/>
            </a:pPr>
            <a:r>
              <a:rPr lang="fr-FR"/>
              <a:t>Logement social</a:t>
            </a:r>
          </a:p>
        </p:txBody>
      </p:sp>
      <p:sp>
        <p:nvSpPr>
          <p:cNvPr id="12" name="ZoneTexte 11">
            <a:extLst>
              <a:ext uri="{FF2B5EF4-FFF2-40B4-BE49-F238E27FC236}">
                <a16:creationId xmlns:a16="http://schemas.microsoft.com/office/drawing/2014/main" id="{46006A6E-8AB7-D4B1-37AD-EE872011D05E}"/>
              </a:ext>
            </a:extLst>
          </p:cNvPr>
          <p:cNvSpPr txBox="1"/>
          <p:nvPr/>
        </p:nvSpPr>
        <p:spPr>
          <a:xfrm>
            <a:off x="2971670" y="5029195"/>
            <a:ext cx="5522495"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fr-FR" b="1" u="sng"/>
              <a:t>Limites et paradoxes : </a:t>
            </a:r>
          </a:p>
          <a:p>
            <a:pPr marL="285750" indent="-285750">
              <a:buFont typeface="Arial" panose="020B0604020202020204" pitchFamily="34" charset="0"/>
              <a:buChar char="•"/>
            </a:pPr>
            <a:r>
              <a:rPr lang="fr-FR"/>
              <a:t>Espace publique dominé par la voiture </a:t>
            </a:r>
          </a:p>
          <a:p>
            <a:pPr marL="285750" indent="-285750">
              <a:buFont typeface="Arial" panose="020B0604020202020204" pitchFamily="34" charset="0"/>
              <a:buChar char="•"/>
            </a:pPr>
            <a:r>
              <a:rPr lang="fr-FR"/>
              <a:t>Inégalité : 149</a:t>
            </a:r>
            <a:r>
              <a:rPr lang="fr-FR" baseline="30000"/>
              <a:t>e</a:t>
            </a:r>
            <a:r>
              <a:rPr lang="fr-FR"/>
              <a:t>/157 pays (Oxfam, 2018) </a:t>
            </a:r>
          </a:p>
          <a:p>
            <a:pPr marL="285750" indent="-285750">
              <a:buFont typeface="Arial" panose="020B0604020202020204" pitchFamily="34" charset="0"/>
              <a:buChar char="•"/>
            </a:pPr>
            <a:r>
              <a:rPr lang="fr-FR"/>
              <a:t>Dépendance à 99%  aux énergies fossiles (GN)</a:t>
            </a:r>
          </a:p>
        </p:txBody>
      </p:sp>
      <p:pic>
        <p:nvPicPr>
          <p:cNvPr id="7174" name="Picture 6" descr="Visiter Singapour: TOP 30 à Faire et à Voir | Voyage Singapour 2020">
            <a:extLst>
              <a:ext uri="{FF2B5EF4-FFF2-40B4-BE49-F238E27FC236}">
                <a16:creationId xmlns:a16="http://schemas.microsoft.com/office/drawing/2014/main" id="{A7B5F61C-CF1C-E8A9-A1C2-FC3AAA23D8D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39263" y="1963031"/>
            <a:ext cx="4852737" cy="2928022"/>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F35555A9-7AF3-C4A4-8E7C-301D1EF81CDA}"/>
              </a:ext>
            </a:extLst>
          </p:cNvPr>
          <p:cNvSpPr txBox="1"/>
          <p:nvPr/>
        </p:nvSpPr>
        <p:spPr>
          <a:xfrm>
            <a:off x="7339004" y="4529360"/>
            <a:ext cx="1353555" cy="36933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fr-FR"/>
              <a:t>Marina Bay</a:t>
            </a:r>
          </a:p>
        </p:txBody>
      </p:sp>
      <p:sp>
        <p:nvSpPr>
          <p:cNvPr id="14" name="ZoneTexte 13">
            <a:extLst>
              <a:ext uri="{FF2B5EF4-FFF2-40B4-BE49-F238E27FC236}">
                <a16:creationId xmlns:a16="http://schemas.microsoft.com/office/drawing/2014/main" id="{21EA01C1-9BA3-F6A6-36CC-930B18E273BF}"/>
              </a:ext>
            </a:extLst>
          </p:cNvPr>
          <p:cNvSpPr txBox="1"/>
          <p:nvPr/>
        </p:nvSpPr>
        <p:spPr>
          <a:xfrm>
            <a:off x="8692559" y="6488667"/>
            <a:ext cx="2737441" cy="36933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fr-FR">
                <a:solidFill>
                  <a:schemeClr val="bg1"/>
                </a:solidFill>
              </a:rPr>
              <a:t>Un quartier HDB typique </a:t>
            </a:r>
          </a:p>
        </p:txBody>
      </p:sp>
      <p:sp>
        <p:nvSpPr>
          <p:cNvPr id="4" name="Espace réservé du numéro de diapositive 3">
            <a:extLst>
              <a:ext uri="{FF2B5EF4-FFF2-40B4-BE49-F238E27FC236}">
                <a16:creationId xmlns:a16="http://schemas.microsoft.com/office/drawing/2014/main" id="{871B90F8-FD3C-0286-4B14-FE7F844E35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schemeClr val="bg1"/>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50" b="0" i="0" u="none" strike="noStrike" kern="1200" cap="none" spc="0" normalizeH="0" baseline="0" noProof="0">
              <a:ln>
                <a:noFill/>
              </a:ln>
              <a:solidFill>
                <a:schemeClr val="bg1"/>
              </a:solidFill>
              <a:effectLst/>
              <a:uLnTx/>
              <a:uFillTx/>
              <a:latin typeface="Avenir Next LT Pro"/>
              <a:ea typeface="+mn-ea"/>
              <a:cs typeface="+mn-cs"/>
            </a:endParaRPr>
          </a:p>
        </p:txBody>
      </p:sp>
    </p:spTree>
    <p:extLst>
      <p:ext uri="{BB962C8B-B14F-4D97-AF65-F5344CB8AC3E}">
        <p14:creationId xmlns:p14="http://schemas.microsoft.com/office/powerpoint/2010/main" val="3138378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A176646-163E-0A6C-696C-1B5A1959D613}"/>
              </a:ext>
            </a:extLst>
          </p:cNvPr>
          <p:cNvSpPr>
            <a:spLocks noGrp="1"/>
          </p:cNvSpPr>
          <p:nvPr>
            <p:ph type="title"/>
          </p:nvPr>
        </p:nvSpPr>
        <p:spPr>
          <a:xfrm>
            <a:off x="649045" y="363854"/>
            <a:ext cx="10780955" cy="1243717"/>
          </a:xfrm>
        </p:spPr>
        <p:txBody>
          <a:bodyPr>
            <a:normAutofit/>
          </a:bodyPr>
          <a:lstStyle/>
          <a:p>
            <a:r>
              <a:rPr lang="fr-FR" sz="3200"/>
              <a:t>Gouvernance et démocratie urbaine :</a:t>
            </a:r>
            <a:br>
              <a:rPr lang="fr-FR" sz="3200"/>
            </a:br>
            <a:r>
              <a:rPr lang="fr-FR" sz="3200"/>
              <a:t>S</a:t>
            </a:r>
            <a:r>
              <a:rPr lang="en-US" sz="3100"/>
              <a:t>EOUL, </a:t>
            </a:r>
            <a:r>
              <a:rPr lang="en-US" sz="2000"/>
              <a:t>Passage </a:t>
            </a:r>
            <a:r>
              <a:rPr lang="en-US" sz="2000" err="1"/>
              <a:t>d’une</a:t>
            </a:r>
            <a:r>
              <a:rPr lang="en-US" sz="2000"/>
              <a:t> </a:t>
            </a:r>
            <a:r>
              <a:rPr lang="en-US" sz="2000" err="1"/>
              <a:t>ville</a:t>
            </a:r>
            <a:r>
              <a:rPr lang="en-US" sz="2000"/>
              <a:t> “dure” à </a:t>
            </a:r>
            <a:r>
              <a:rPr lang="en-US" sz="2000" err="1"/>
              <a:t>une</a:t>
            </a:r>
            <a:r>
              <a:rPr lang="en-US" sz="2000"/>
              <a:t> </a:t>
            </a:r>
            <a:r>
              <a:rPr lang="en-US" sz="2000" err="1"/>
              <a:t>ville</a:t>
            </a:r>
            <a:r>
              <a:rPr lang="en-US" sz="2000"/>
              <a:t> </a:t>
            </a:r>
            <a:r>
              <a:rPr lang="en-US" sz="2000" err="1"/>
              <a:t>centrée</a:t>
            </a:r>
            <a:r>
              <a:rPr lang="en-US" sz="2000"/>
              <a:t> sur </a:t>
            </a:r>
            <a:r>
              <a:rPr lang="en-US" sz="2000" err="1"/>
              <a:t>l’humain</a:t>
            </a:r>
            <a:r>
              <a:rPr lang="en-US" sz="2000"/>
              <a:t> </a:t>
            </a:r>
            <a:endParaRPr lang="en-US"/>
          </a:p>
        </p:txBody>
      </p:sp>
      <p:sp>
        <p:nvSpPr>
          <p:cNvPr id="14" name="Content Placeholder 2">
            <a:extLst>
              <a:ext uri="{FF2B5EF4-FFF2-40B4-BE49-F238E27FC236}">
                <a16:creationId xmlns:a16="http://schemas.microsoft.com/office/drawing/2014/main" id="{FB7197E1-5424-2BB3-1BF5-3D3DDAFA6038}"/>
              </a:ext>
            </a:extLst>
          </p:cNvPr>
          <p:cNvSpPr>
            <a:spLocks noGrp="1"/>
          </p:cNvSpPr>
          <p:nvPr>
            <p:ph sz="quarter" idx="13"/>
          </p:nvPr>
        </p:nvSpPr>
        <p:spPr>
          <a:xfrm>
            <a:off x="848773" y="2089891"/>
            <a:ext cx="4619084" cy="400390"/>
          </a:xfrm>
        </p:spPr>
        <p:txBody>
          <a:bodyPr>
            <a:normAutofit/>
          </a:bodyPr>
          <a:lstStyle/>
          <a:p>
            <a:pPr>
              <a:buNone/>
            </a:pPr>
            <a:r>
              <a:rPr lang="fr-FR" sz="1800" b="1" u="sng"/>
              <a:t>Une reconquête urbaine à échelle humaine</a:t>
            </a:r>
            <a:endParaRPr lang="fr-FR" sz="1800" u="sng"/>
          </a:p>
        </p:txBody>
      </p:sp>
      <p:graphicFrame>
        <p:nvGraphicFramePr>
          <p:cNvPr id="8" name="Espace réservé du contenu 7">
            <a:extLst>
              <a:ext uri="{FF2B5EF4-FFF2-40B4-BE49-F238E27FC236}">
                <a16:creationId xmlns:a16="http://schemas.microsoft.com/office/drawing/2014/main" id="{DA443F6E-01F6-F4FF-13D1-3D47F4B7F610}"/>
              </a:ext>
            </a:extLst>
          </p:cNvPr>
          <p:cNvGraphicFramePr>
            <a:graphicFrameLocks noGrp="1"/>
          </p:cNvGraphicFramePr>
          <p:nvPr>
            <p:ph sz="quarter" idx="14"/>
            <p:extLst>
              <p:ext uri="{D42A27DB-BD31-4B8C-83A1-F6EECF244321}">
                <p14:modId xmlns:p14="http://schemas.microsoft.com/office/powerpoint/2010/main" val="3257638014"/>
              </p:ext>
            </p:extLst>
          </p:nvPr>
        </p:nvGraphicFramePr>
        <p:xfrm>
          <a:off x="848773" y="2490282"/>
          <a:ext cx="4419599" cy="4085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146" name="Picture 2" descr="Cheonggyecheon Stream: How Seoul restored a crucial river">
            <a:extLst>
              <a:ext uri="{FF2B5EF4-FFF2-40B4-BE49-F238E27FC236}">
                <a16:creationId xmlns:a16="http://schemas.microsoft.com/office/drawing/2014/main" id="{46CD71E8-FB36-4F11-4134-5D6A30C5E0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03184" y="2003898"/>
            <a:ext cx="4288816" cy="2412459"/>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06702B57-7B6B-7D7A-086D-0C7EFFFDD750}"/>
              </a:ext>
            </a:extLst>
          </p:cNvPr>
          <p:cNvSpPr txBox="1"/>
          <p:nvPr/>
        </p:nvSpPr>
        <p:spPr>
          <a:xfrm>
            <a:off x="6215503" y="3025461"/>
            <a:ext cx="1687681" cy="523220"/>
          </a:xfrm>
          <a:prstGeom prst="rect">
            <a:avLst/>
          </a:prstGeom>
          <a:noFill/>
        </p:spPr>
        <p:txBody>
          <a:bodyPr wrap="square" rtlCol="0">
            <a:spAutoFit/>
          </a:bodyPr>
          <a:lstStyle/>
          <a:p>
            <a:r>
              <a:rPr lang="fr-FR" sz="1400" i="1"/>
              <a:t>restauration du </a:t>
            </a:r>
            <a:r>
              <a:rPr lang="fr-FR" sz="1400" i="1" err="1"/>
              <a:t>Cheonggyecheon</a:t>
            </a:r>
            <a:endParaRPr lang="fr-FR" sz="1400" i="1"/>
          </a:p>
        </p:txBody>
      </p:sp>
      <p:pic>
        <p:nvPicPr>
          <p:cNvPr id="6148" name="Picture 4" descr="Seoullo 7017 Skygarden | Architect Magazine | MVRDV, Seoul, South Korea ...">
            <a:extLst>
              <a:ext uri="{FF2B5EF4-FFF2-40B4-BE49-F238E27FC236}">
                <a16:creationId xmlns:a16="http://schemas.microsoft.com/office/drawing/2014/main" id="{34575264-7D50-BD2C-9A32-87F1EA0BFC9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17878" y="4416357"/>
            <a:ext cx="3629714" cy="2418689"/>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4B71C74E-7AEF-2ACE-6E3B-A6A62FFF31F1}"/>
              </a:ext>
            </a:extLst>
          </p:cNvPr>
          <p:cNvSpPr txBox="1"/>
          <p:nvPr/>
        </p:nvSpPr>
        <p:spPr>
          <a:xfrm>
            <a:off x="10047592" y="5284033"/>
            <a:ext cx="2052016" cy="954107"/>
          </a:xfrm>
          <a:prstGeom prst="rect">
            <a:avLst/>
          </a:prstGeom>
          <a:noFill/>
        </p:spPr>
        <p:txBody>
          <a:bodyPr wrap="square" rtlCol="0">
            <a:spAutoFit/>
          </a:bodyPr>
          <a:lstStyle/>
          <a:p>
            <a:r>
              <a:rPr lang="fr-FR" sz="1400" i="1"/>
              <a:t>transformation d’une voie suspendue en parc linéaire piéton avec </a:t>
            </a:r>
            <a:r>
              <a:rPr lang="fr-FR" sz="1400" i="1" err="1"/>
              <a:t>Seoullo</a:t>
            </a:r>
            <a:r>
              <a:rPr lang="fr-FR" sz="1400" i="1"/>
              <a:t> 7017</a:t>
            </a:r>
            <a:endParaRPr lang="fr-FR" sz="2000" i="1"/>
          </a:p>
        </p:txBody>
      </p:sp>
      <p:sp>
        <p:nvSpPr>
          <p:cNvPr id="2" name="Espace réservé du numéro de diapositive 1">
            <a:extLst>
              <a:ext uri="{FF2B5EF4-FFF2-40B4-BE49-F238E27FC236}">
                <a16:creationId xmlns:a16="http://schemas.microsoft.com/office/drawing/2014/main" id="{C462C101-23EA-F73E-B348-19A5B94939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829990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4BB6F2D-E78A-6FE5-1A36-75C74FD93F9F}"/>
              </a:ext>
            </a:extLst>
          </p:cNvPr>
          <p:cNvSpPr>
            <a:spLocks noGrp="1"/>
          </p:cNvSpPr>
          <p:nvPr>
            <p:ph type="title"/>
          </p:nvPr>
        </p:nvSpPr>
        <p:spPr>
          <a:xfrm>
            <a:off x="649045" y="363854"/>
            <a:ext cx="10780955" cy="1243717"/>
          </a:xfrm>
        </p:spPr>
        <p:txBody>
          <a:bodyPr rtlCol="0" anchor="b">
            <a:normAutofit/>
          </a:bodyPr>
          <a:lstStyle/>
          <a:p>
            <a:pPr rtl="0"/>
            <a:r>
              <a:rPr lang="fr"/>
              <a:t>Introduction </a:t>
            </a:r>
          </a:p>
        </p:txBody>
      </p:sp>
      <p:sp>
        <p:nvSpPr>
          <p:cNvPr id="9" name="Espace réservé au texte 8">
            <a:extLst>
              <a:ext uri="{FF2B5EF4-FFF2-40B4-BE49-F238E27FC236}">
                <a16:creationId xmlns:a16="http://schemas.microsoft.com/office/drawing/2014/main" id="{5214E3D1-6639-F466-7FDE-6564E439499A}"/>
              </a:ext>
            </a:extLst>
          </p:cNvPr>
          <p:cNvSpPr>
            <a:spLocks noGrp="1"/>
          </p:cNvSpPr>
          <p:nvPr>
            <p:ph sz="quarter" idx="13"/>
          </p:nvPr>
        </p:nvSpPr>
        <p:spPr>
          <a:xfrm>
            <a:off x="649044" y="4198541"/>
            <a:ext cx="6218099" cy="1360050"/>
          </a:xfrm>
        </p:spPr>
        <p:txBody>
          <a:bodyPr rtlCol="0">
            <a:normAutofit lnSpcReduction="10000"/>
          </a:bodyPr>
          <a:lstStyle/>
          <a:p>
            <a:pPr algn="just" rtl="0"/>
            <a:r>
              <a:rPr lang="fr" b="1" i="1"/>
              <a:t>Les villes changent le monde </a:t>
            </a:r>
            <a:r>
              <a:rPr lang="fr"/>
              <a:t>: ouvrage collectif de l’institut de Paris Région qui explore les transformation majeurs à léchelle mondiale à travers le prisme urbain.</a:t>
            </a:r>
          </a:p>
          <a:p>
            <a:pPr rtl="0"/>
            <a:endParaRPr lang="fr">
              <a:highlight>
                <a:srgbClr val="FFFF00"/>
              </a:highlight>
            </a:endParaRPr>
          </a:p>
          <a:p>
            <a:pPr rtl="0"/>
            <a:endParaRPr lang="fr">
              <a:highlight>
                <a:srgbClr val="FFFF00"/>
              </a:highlight>
            </a:endParaRPr>
          </a:p>
        </p:txBody>
      </p:sp>
      <p:pic>
        <p:nvPicPr>
          <p:cNvPr id="1026" name="Picture 2" descr="Les Villes changent le monde - Futuribles">
            <a:extLst>
              <a:ext uri="{FF2B5EF4-FFF2-40B4-BE49-F238E27FC236}">
                <a16:creationId xmlns:a16="http://schemas.microsoft.com/office/drawing/2014/main" id="{2F5ECADC-A07A-FBB8-E648-60BB6A9C678F}"/>
              </a:ext>
            </a:extLst>
          </p:cNvPr>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tretch>
            <a:fillRect/>
          </a:stretch>
        </p:blipFill>
        <p:spPr bwMode="auto">
          <a:xfrm>
            <a:off x="7310933" y="0"/>
            <a:ext cx="4881067" cy="6874744"/>
          </a:xfrm>
          <a:prstGeom prst="rect">
            <a:avLst/>
          </a:prstGeom>
          <a:solidFill>
            <a:srgbClr val="FFFFFF"/>
          </a:solidFill>
        </p:spPr>
      </p:pic>
      <p:sp>
        <p:nvSpPr>
          <p:cNvPr id="10" name="ZoneTexte 9">
            <a:extLst>
              <a:ext uri="{FF2B5EF4-FFF2-40B4-BE49-F238E27FC236}">
                <a16:creationId xmlns:a16="http://schemas.microsoft.com/office/drawing/2014/main" id="{B73145AF-E1A4-430B-421E-77894209B571}"/>
              </a:ext>
            </a:extLst>
          </p:cNvPr>
          <p:cNvSpPr txBox="1"/>
          <p:nvPr/>
        </p:nvSpPr>
        <p:spPr>
          <a:xfrm>
            <a:off x="649044" y="5699190"/>
            <a:ext cx="6218099" cy="646331"/>
          </a:xfrm>
          <a:prstGeom prst="rect">
            <a:avLst/>
          </a:prstGeom>
          <a:solidFill>
            <a:srgbClr val="F02E31"/>
          </a:solidFill>
          <a:ln>
            <a:solidFill>
              <a:srgbClr val="F02E31"/>
            </a:solidFill>
          </a:ln>
        </p:spPr>
        <p:style>
          <a:lnRef idx="3">
            <a:schemeClr val="lt1"/>
          </a:lnRef>
          <a:fillRef idx="1">
            <a:schemeClr val="accent2"/>
          </a:fillRef>
          <a:effectRef idx="1">
            <a:schemeClr val="accent2"/>
          </a:effectRef>
          <a:fontRef idx="minor">
            <a:schemeClr val="lt1"/>
          </a:fontRef>
        </p:style>
        <p:txBody>
          <a:bodyPr wrap="square">
            <a:spAutoFit/>
          </a:bodyPr>
          <a:lstStyle/>
          <a:p>
            <a:pPr algn="ctr" rtl="0"/>
            <a:r>
              <a:rPr lang="fr" b="1"/>
              <a:t>Comment les villes transforment-elles les sociétés, l’économie et l’environnement à l’échelle mondiale ? </a:t>
            </a:r>
          </a:p>
        </p:txBody>
      </p:sp>
      <p:grpSp>
        <p:nvGrpSpPr>
          <p:cNvPr id="6" name="Groupe 5">
            <a:extLst>
              <a:ext uri="{FF2B5EF4-FFF2-40B4-BE49-F238E27FC236}">
                <a16:creationId xmlns:a16="http://schemas.microsoft.com/office/drawing/2014/main" id="{B8FD0537-B453-5106-CD25-2E545E6B0B81}"/>
              </a:ext>
            </a:extLst>
          </p:cNvPr>
          <p:cNvGrpSpPr/>
          <p:nvPr/>
        </p:nvGrpSpPr>
        <p:grpSpPr>
          <a:xfrm>
            <a:off x="698389" y="2281519"/>
            <a:ext cx="6119408" cy="1776423"/>
            <a:chOff x="747735" y="2370408"/>
            <a:chExt cx="6119408" cy="1776423"/>
          </a:xfrm>
        </p:grpSpPr>
        <p:pic>
          <p:nvPicPr>
            <p:cNvPr id="4" name="Image 3">
              <a:extLst>
                <a:ext uri="{FF2B5EF4-FFF2-40B4-BE49-F238E27FC236}">
                  <a16:creationId xmlns:a16="http://schemas.microsoft.com/office/drawing/2014/main" id="{E7CF8FF5-BADB-59C5-EFC0-0BC983F1F97C}"/>
                </a:ext>
              </a:extLst>
            </p:cNvPr>
            <p:cNvPicPr>
              <a:picLocks noChangeAspect="1"/>
            </p:cNvPicPr>
            <p:nvPr/>
          </p:nvPicPr>
          <p:blipFill>
            <a:blip r:embed="rId4"/>
            <a:srcRect l="6627" t="17924" r="1431"/>
            <a:stretch/>
          </p:blipFill>
          <p:spPr>
            <a:xfrm>
              <a:off x="747735" y="2720788"/>
              <a:ext cx="6119408" cy="1426043"/>
            </a:xfrm>
            <a:prstGeom prst="rect">
              <a:avLst/>
            </a:prstGeom>
          </p:spPr>
        </p:pic>
        <p:sp>
          <p:nvSpPr>
            <p:cNvPr id="5" name="Espace réservé au texte 8">
              <a:extLst>
                <a:ext uri="{FF2B5EF4-FFF2-40B4-BE49-F238E27FC236}">
                  <a16:creationId xmlns:a16="http://schemas.microsoft.com/office/drawing/2014/main" id="{6EBC9204-0E8E-01BE-8D56-080DCFA88006}"/>
                </a:ext>
              </a:extLst>
            </p:cNvPr>
            <p:cNvSpPr txBox="1">
              <a:spLocks/>
            </p:cNvSpPr>
            <p:nvPr/>
          </p:nvSpPr>
          <p:spPr>
            <a:xfrm>
              <a:off x="747735" y="2370408"/>
              <a:ext cx="6119408" cy="419562"/>
            </a:xfrm>
            <a:prstGeom prst="rect">
              <a:avLst/>
            </a:prstGeom>
          </p:spPr>
          <p:txBody>
            <a:bodyPr vert="horz" lIns="91440" tIns="45720" rIns="91440" bIns="45720" rtlCol="0">
              <a:normAutofit lnSpcReduction="10000"/>
            </a:bodyPr>
            <a:lstStyle>
              <a:lvl1pPr marL="0" indent="0" algn="l" defTabSz="914400" rtl="0" eaLnBrk="1" latinLnBrk="0" hangingPunct="1">
                <a:lnSpc>
                  <a:spcPct val="110000"/>
                </a:lnSpc>
                <a:spcBef>
                  <a:spcPts val="1000"/>
                </a:spcBef>
                <a:buFont typeface="Arial" panose="020B0604020202020204" pitchFamily="34" charset="0"/>
                <a:buNone/>
                <a:defRPr sz="2000" kern="1200" spc="-20" baseline="0">
                  <a:solidFill>
                    <a:schemeClr val="tx1"/>
                  </a:solidFill>
                  <a:latin typeface="+mn-lt"/>
                  <a:ea typeface="+mn-ea"/>
                  <a:cs typeface="+mn-cs"/>
                </a:defRPr>
              </a:lvl1pPr>
              <a:lvl2pPr marL="228600" indent="-228600" algn="l" defTabSz="914400" rtl="0" eaLnBrk="1" latinLnBrk="0" hangingPunct="1">
                <a:lnSpc>
                  <a:spcPct val="110000"/>
                </a:lnSpc>
                <a:spcBef>
                  <a:spcPts val="1000"/>
                </a:spcBef>
                <a:buClr>
                  <a:schemeClr val="accent3">
                    <a:lumMod val="50000"/>
                  </a:schemeClr>
                </a:buClr>
                <a:buFont typeface="Arial" panose="020B0604020202020204" pitchFamily="34" charset="0"/>
                <a:buChar char="•"/>
                <a:defRPr sz="2000" kern="1200" spc="-20" baseline="0">
                  <a:solidFill>
                    <a:schemeClr val="tx1"/>
                  </a:solidFill>
                  <a:latin typeface="+mn-lt"/>
                  <a:ea typeface="+mn-ea"/>
                  <a:cs typeface="+mn-cs"/>
                </a:defRPr>
              </a:lvl2pPr>
              <a:lvl3pPr marL="685800" indent="-228600" algn="l" defTabSz="914400" rtl="0" eaLnBrk="1" latinLnBrk="0" hangingPunct="1">
                <a:lnSpc>
                  <a:spcPct val="110000"/>
                </a:lnSpc>
                <a:spcBef>
                  <a:spcPts val="1000"/>
                </a:spcBef>
                <a:buClr>
                  <a:schemeClr val="accent3">
                    <a:lumMod val="50000"/>
                  </a:schemeClr>
                </a:buClr>
                <a:buFont typeface="Arial" panose="020B0604020202020204" pitchFamily="34" charset="0"/>
                <a:buChar char="•"/>
                <a:defRPr sz="1800" kern="1200" spc="-20" baseline="0">
                  <a:solidFill>
                    <a:schemeClr val="tx1"/>
                  </a:solidFill>
                  <a:latin typeface="+mn-lt"/>
                  <a:ea typeface="+mn-ea"/>
                  <a:cs typeface="+mn-cs"/>
                </a:defRPr>
              </a:lvl3pPr>
              <a:lvl4pPr marL="1143000" indent="-228600" algn="l" defTabSz="914400" rtl="0" eaLnBrk="1" latinLnBrk="0" hangingPunct="1">
                <a:lnSpc>
                  <a:spcPct val="110000"/>
                </a:lnSpc>
                <a:spcBef>
                  <a:spcPts val="1000"/>
                </a:spcBef>
                <a:buClr>
                  <a:schemeClr val="accent3">
                    <a:lumMod val="50000"/>
                  </a:schemeClr>
                </a:buClr>
                <a:buFont typeface="Arial" panose="020B0604020202020204" pitchFamily="34" charset="0"/>
                <a:buChar char="•"/>
                <a:defRPr sz="1600" kern="1200" spc="-20" baseline="0">
                  <a:solidFill>
                    <a:schemeClr val="tx1"/>
                  </a:solidFill>
                  <a:latin typeface="+mn-lt"/>
                  <a:ea typeface="+mn-ea"/>
                  <a:cs typeface="+mn-cs"/>
                </a:defRPr>
              </a:lvl4pPr>
              <a:lvl5pPr marL="1600200" indent="-228600" algn="l" defTabSz="914400" rtl="0" eaLnBrk="1" latinLnBrk="0" hangingPunct="1">
                <a:lnSpc>
                  <a:spcPct val="110000"/>
                </a:lnSpc>
                <a:spcBef>
                  <a:spcPts val="1000"/>
                </a:spcBef>
                <a:buClr>
                  <a:schemeClr val="accent3">
                    <a:lumMod val="50000"/>
                  </a:schemeClr>
                </a:buClr>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 b="1"/>
                <a:t>En 2019, les villes représentaient : </a:t>
              </a:r>
              <a:endParaRPr lang="fr"/>
            </a:p>
            <a:p>
              <a:endParaRPr lang="fr">
                <a:highlight>
                  <a:srgbClr val="FFFF00"/>
                </a:highlight>
              </a:endParaRPr>
            </a:p>
            <a:p>
              <a:endParaRPr lang="fr">
                <a:highlight>
                  <a:srgbClr val="FFFF00"/>
                </a:highlight>
              </a:endParaRPr>
            </a:p>
          </p:txBody>
        </p:sp>
      </p:grpSp>
      <p:sp>
        <p:nvSpPr>
          <p:cNvPr id="2" name="Espace réservé du numéro de diapositive 1">
            <a:extLst>
              <a:ext uri="{FF2B5EF4-FFF2-40B4-BE49-F238E27FC236}">
                <a16:creationId xmlns:a16="http://schemas.microsoft.com/office/drawing/2014/main" id="{1A31CC06-D0EB-F1FF-0AF5-F6769A9BD9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0545024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A5758A-51FA-666A-DFE1-5E4383A124CE}"/>
              </a:ext>
            </a:extLst>
          </p:cNvPr>
          <p:cNvSpPr>
            <a:spLocks noGrp="1"/>
          </p:cNvSpPr>
          <p:nvPr>
            <p:ph type="title"/>
          </p:nvPr>
        </p:nvSpPr>
        <p:spPr/>
        <p:txBody>
          <a:bodyPr>
            <a:normAutofit/>
          </a:bodyPr>
          <a:lstStyle/>
          <a:p>
            <a:r>
              <a:rPr lang="fr-FR" sz="2800"/>
              <a:t>Gouvernance et démocratie urbaine :</a:t>
            </a:r>
            <a:br>
              <a:rPr lang="fr-FR" sz="2800"/>
            </a:br>
            <a:r>
              <a:rPr lang="fr-FR" sz="2800"/>
              <a:t>MEDELLIN, </a:t>
            </a:r>
            <a:r>
              <a:rPr lang="fr-FR" sz="2000"/>
              <a:t>l’urbanisme comme outil de justice sociale</a:t>
            </a:r>
            <a:endParaRPr lang="fr-FR"/>
          </a:p>
        </p:txBody>
      </p:sp>
      <p:graphicFrame>
        <p:nvGraphicFramePr>
          <p:cNvPr id="5" name="Espace réservé du contenu 4">
            <a:extLst>
              <a:ext uri="{FF2B5EF4-FFF2-40B4-BE49-F238E27FC236}">
                <a16:creationId xmlns:a16="http://schemas.microsoft.com/office/drawing/2014/main" id="{71341739-FCE1-094F-6C64-15C36E05A3BE}"/>
              </a:ext>
            </a:extLst>
          </p:cNvPr>
          <p:cNvGraphicFramePr>
            <a:graphicFrameLocks noGrp="1"/>
          </p:cNvGraphicFramePr>
          <p:nvPr>
            <p:ph sz="quarter" idx="13"/>
            <p:extLst>
              <p:ext uri="{D42A27DB-BD31-4B8C-83A1-F6EECF244321}">
                <p14:modId xmlns:p14="http://schemas.microsoft.com/office/powerpoint/2010/main" val="2560759043"/>
              </p:ext>
            </p:extLst>
          </p:nvPr>
        </p:nvGraphicFramePr>
        <p:xfrm>
          <a:off x="649045" y="1958008"/>
          <a:ext cx="5614416" cy="46781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196" name="Picture 4" descr="Connaissez-vous les secrets de Pablo Escobar">
            <a:extLst>
              <a:ext uri="{FF2B5EF4-FFF2-40B4-BE49-F238E27FC236}">
                <a16:creationId xmlns:a16="http://schemas.microsoft.com/office/drawing/2014/main" id="{321065DC-28CC-1EE8-019D-9104D26FA5B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0417"/>
          <a:stretch/>
        </p:blipFill>
        <p:spPr bwMode="auto">
          <a:xfrm>
            <a:off x="6464174" y="1958007"/>
            <a:ext cx="2090271" cy="2472485"/>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Mantenimiento a las Escaleras Eléctricas de la Comuna 13">
            <a:extLst>
              <a:ext uri="{FF2B5EF4-FFF2-40B4-BE49-F238E27FC236}">
                <a16:creationId xmlns:a16="http://schemas.microsoft.com/office/drawing/2014/main" id="{D6717070-354F-1D26-4BAA-2ADF9402BAE0}"/>
              </a:ext>
            </a:extLst>
          </p:cNvPr>
          <p:cNvPicPr>
            <a:picLocks noGrp="1" noChangeAspect="1" noChangeArrowheads="1"/>
          </p:cNvPicPr>
          <p:nvPr>
            <p:ph sz="quarter" idx="14"/>
          </p:nvPr>
        </p:nvPicPr>
        <p:blipFill>
          <a:blip r:embed="rId9">
            <a:extLst>
              <a:ext uri="{28A0092B-C50C-407E-A947-70E740481C1C}">
                <a14:useLocalDpi xmlns:a14="http://schemas.microsoft.com/office/drawing/2010/main" val="0"/>
              </a:ext>
            </a:extLst>
          </a:blip>
          <a:srcRect/>
          <a:stretch>
            <a:fillRect/>
          </a:stretch>
        </p:blipFill>
        <p:spPr bwMode="auto">
          <a:xfrm>
            <a:off x="8554445" y="4431068"/>
            <a:ext cx="3637555" cy="2426932"/>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Medellin Metrocable, Medellín, Colombia. Qué ver, hacer y visitar">
            <a:extLst>
              <a:ext uri="{FF2B5EF4-FFF2-40B4-BE49-F238E27FC236}">
                <a16:creationId xmlns:a16="http://schemas.microsoft.com/office/drawing/2014/main" id="{81923603-1F21-D869-BC50-8FBE4BCB1B0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54445" y="1958008"/>
            <a:ext cx="3637555" cy="2477176"/>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Parque Biblioteca España. Medellín (Colombia) | Paisaje de rocas ...">
            <a:extLst>
              <a:ext uri="{FF2B5EF4-FFF2-40B4-BE49-F238E27FC236}">
                <a16:creationId xmlns:a16="http://schemas.microsoft.com/office/drawing/2014/main" id="{ACBB2AFA-5E1C-656A-5D90-AE336DB24CE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6717" r="26452" b="-1022"/>
          <a:stretch/>
        </p:blipFill>
        <p:spPr bwMode="auto">
          <a:xfrm>
            <a:off x="6464174" y="4430492"/>
            <a:ext cx="2090272" cy="2477176"/>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C03E4397-9BAF-19EE-D3DE-030D518234B4}"/>
              </a:ext>
            </a:extLst>
          </p:cNvPr>
          <p:cNvSpPr txBox="1"/>
          <p:nvPr/>
        </p:nvSpPr>
        <p:spPr>
          <a:xfrm>
            <a:off x="8563607" y="4107174"/>
            <a:ext cx="1123710" cy="307777"/>
          </a:xfrm>
          <a:prstGeom prst="rect">
            <a:avLst/>
          </a:prstGeom>
          <a:solidFill>
            <a:schemeClr val="accent2">
              <a:lumMod val="75000"/>
            </a:schemeClr>
          </a:solidFill>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r>
              <a:rPr lang="fr-FR" sz="1400" err="1"/>
              <a:t>Metrocable</a:t>
            </a:r>
            <a:endParaRPr lang="fr-FR" sz="1400"/>
          </a:p>
        </p:txBody>
      </p:sp>
      <p:sp>
        <p:nvSpPr>
          <p:cNvPr id="7" name="ZoneTexte 6">
            <a:extLst>
              <a:ext uri="{FF2B5EF4-FFF2-40B4-BE49-F238E27FC236}">
                <a16:creationId xmlns:a16="http://schemas.microsoft.com/office/drawing/2014/main" id="{4FF2D1C2-8D06-C2A7-B2C6-99C663161928}"/>
              </a:ext>
            </a:extLst>
          </p:cNvPr>
          <p:cNvSpPr txBox="1"/>
          <p:nvPr/>
        </p:nvSpPr>
        <p:spPr>
          <a:xfrm>
            <a:off x="8554444" y="6550222"/>
            <a:ext cx="2365972" cy="307777"/>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rtlCol="0">
            <a:spAutoFit/>
          </a:bodyPr>
          <a:lstStyle/>
          <a:p>
            <a:r>
              <a:rPr lang="fr-FR" sz="1400"/>
              <a:t>Escalier mécanique urbain </a:t>
            </a:r>
          </a:p>
        </p:txBody>
      </p:sp>
      <p:sp>
        <p:nvSpPr>
          <p:cNvPr id="8" name="ZoneTexte 7">
            <a:extLst>
              <a:ext uri="{FF2B5EF4-FFF2-40B4-BE49-F238E27FC236}">
                <a16:creationId xmlns:a16="http://schemas.microsoft.com/office/drawing/2014/main" id="{92E4BF4D-5B15-6C7B-DDAA-93FD852F0028}"/>
              </a:ext>
            </a:extLst>
          </p:cNvPr>
          <p:cNvSpPr txBox="1"/>
          <p:nvPr/>
        </p:nvSpPr>
        <p:spPr>
          <a:xfrm>
            <a:off x="6464173" y="4107175"/>
            <a:ext cx="1404367" cy="30777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r>
              <a:rPr lang="fr-FR" sz="1400"/>
              <a:t>Pablo Escobar</a:t>
            </a:r>
          </a:p>
        </p:txBody>
      </p:sp>
      <p:sp>
        <p:nvSpPr>
          <p:cNvPr id="9" name="ZoneTexte 8">
            <a:extLst>
              <a:ext uri="{FF2B5EF4-FFF2-40B4-BE49-F238E27FC236}">
                <a16:creationId xmlns:a16="http://schemas.microsoft.com/office/drawing/2014/main" id="{554FCD9C-6506-9024-0B70-3D0CB05556F5}"/>
              </a:ext>
            </a:extLst>
          </p:cNvPr>
          <p:cNvSpPr txBox="1"/>
          <p:nvPr/>
        </p:nvSpPr>
        <p:spPr>
          <a:xfrm>
            <a:off x="6464173" y="6550223"/>
            <a:ext cx="1711106" cy="307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fr-FR" sz="1400"/>
              <a:t>Parc-bibliothèques</a:t>
            </a:r>
          </a:p>
        </p:txBody>
      </p:sp>
      <p:sp>
        <p:nvSpPr>
          <p:cNvPr id="3" name="Espace réservé du numéro de diapositive 2">
            <a:extLst>
              <a:ext uri="{FF2B5EF4-FFF2-40B4-BE49-F238E27FC236}">
                <a16:creationId xmlns:a16="http://schemas.microsoft.com/office/drawing/2014/main" id="{B95D7074-2ACA-D9D8-85AF-6C331D9F79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908118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CC1377-725D-70DC-9855-C49E6D078431}"/>
              </a:ext>
            </a:extLst>
          </p:cNvPr>
          <p:cNvSpPr>
            <a:spLocks noGrp="1"/>
          </p:cNvSpPr>
          <p:nvPr>
            <p:ph type="title"/>
          </p:nvPr>
        </p:nvSpPr>
        <p:spPr>
          <a:xfrm>
            <a:off x="7358231" y="228600"/>
            <a:ext cx="4668818" cy="3026664"/>
          </a:xfrm>
        </p:spPr>
        <p:txBody>
          <a:bodyPr rtlCol="0" anchor="ctr">
            <a:normAutofit/>
          </a:bodyPr>
          <a:lstStyle/>
          <a:p>
            <a:pPr rtl="0"/>
            <a:r>
              <a:rPr lang="fr-FR" sz="3200"/>
              <a:t>Crises économiques et réinvention de ville :</a:t>
            </a:r>
            <a:br>
              <a:rPr lang="fr-FR" sz="2800"/>
            </a:br>
            <a:r>
              <a:rPr lang="fr" sz="2800"/>
              <a:t>LA RUHR, </a:t>
            </a:r>
            <a:r>
              <a:rPr lang="fr" sz="2000"/>
              <a:t>vers une reconversion écologique et culturelle </a:t>
            </a:r>
            <a:endParaRPr lang="fr"/>
          </a:p>
        </p:txBody>
      </p:sp>
      <p:sp>
        <p:nvSpPr>
          <p:cNvPr id="11" name="Espace réservé du contenu 10">
            <a:extLst>
              <a:ext uri="{FF2B5EF4-FFF2-40B4-BE49-F238E27FC236}">
                <a16:creationId xmlns:a16="http://schemas.microsoft.com/office/drawing/2014/main" id="{6EADE034-B52A-1601-97D3-A9A2288C0063}"/>
              </a:ext>
            </a:extLst>
          </p:cNvPr>
          <p:cNvSpPr>
            <a:spLocks noGrp="1"/>
          </p:cNvSpPr>
          <p:nvPr>
            <p:ph sz="quarter" idx="13"/>
          </p:nvPr>
        </p:nvSpPr>
        <p:spPr>
          <a:xfrm>
            <a:off x="685800" y="5111496"/>
            <a:ext cx="5888736" cy="1060704"/>
          </a:xfrm>
        </p:spPr>
        <p:style>
          <a:lnRef idx="2">
            <a:schemeClr val="accent1">
              <a:shade val="15000"/>
            </a:schemeClr>
          </a:lnRef>
          <a:fillRef idx="1">
            <a:schemeClr val="accent1"/>
          </a:fillRef>
          <a:effectRef idx="0">
            <a:schemeClr val="accent1"/>
          </a:effectRef>
          <a:fontRef idx="minor">
            <a:schemeClr val="lt1"/>
          </a:fontRef>
        </p:style>
        <p:txBody>
          <a:bodyPr>
            <a:normAutofit/>
          </a:bodyPr>
          <a:lstStyle/>
          <a:p>
            <a:pPr marL="0" indent="0">
              <a:buNone/>
            </a:pPr>
            <a:r>
              <a:rPr lang="fr-FR" sz="1400" b="1" u="sng">
                <a:solidFill>
                  <a:schemeClr val="bg1"/>
                </a:solidFill>
              </a:rPr>
              <a:t>Enseignements :</a:t>
            </a:r>
          </a:p>
          <a:p>
            <a:pPr marL="342900" indent="-342900">
              <a:buFont typeface="Arial" panose="020B0604020202020204" pitchFamily="34" charset="0"/>
              <a:buChar char="•"/>
            </a:pPr>
            <a:r>
              <a:rPr lang="fr-FR" sz="1400" b="1">
                <a:solidFill>
                  <a:schemeClr val="bg1"/>
                </a:solidFill>
              </a:rPr>
              <a:t>La transformation est un processus long  (30+ ans)</a:t>
            </a:r>
          </a:p>
          <a:p>
            <a:pPr marL="342900" indent="-342900">
              <a:buFont typeface="Arial" panose="020B0604020202020204" pitchFamily="34" charset="0"/>
              <a:buChar char="•"/>
            </a:pPr>
            <a:r>
              <a:rPr lang="fr-FR" sz="1400" b="1">
                <a:solidFill>
                  <a:schemeClr val="bg1"/>
                </a:solidFill>
              </a:rPr>
              <a:t>Importance du consensus, leadership local, financements</a:t>
            </a:r>
          </a:p>
        </p:txBody>
      </p:sp>
      <p:graphicFrame>
        <p:nvGraphicFramePr>
          <p:cNvPr id="8" name="Espace réservé du contenu 7">
            <a:extLst>
              <a:ext uri="{FF2B5EF4-FFF2-40B4-BE49-F238E27FC236}">
                <a16:creationId xmlns:a16="http://schemas.microsoft.com/office/drawing/2014/main" id="{61B5D57D-DCCF-BF3B-68C7-1DDADC30990B}"/>
              </a:ext>
            </a:extLst>
          </p:cNvPr>
          <p:cNvGraphicFramePr>
            <a:graphicFrameLocks noGrp="1"/>
          </p:cNvGraphicFramePr>
          <p:nvPr>
            <p:ph sz="quarter" idx="14"/>
            <p:extLst>
              <p:ext uri="{D42A27DB-BD31-4B8C-83A1-F6EECF244321}">
                <p14:modId xmlns:p14="http://schemas.microsoft.com/office/powerpoint/2010/main" val="272115833"/>
              </p:ext>
            </p:extLst>
          </p:nvPr>
        </p:nvGraphicFramePr>
        <p:xfrm>
          <a:off x="374904" y="466344"/>
          <a:ext cx="6501384" cy="4169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8" name="Picture 2" descr="Bunte Mischung: Was man über das Traumzeit Festival in Duisburg wissen muss">
            <a:extLst>
              <a:ext uri="{FF2B5EF4-FFF2-40B4-BE49-F238E27FC236}">
                <a16:creationId xmlns:a16="http://schemas.microsoft.com/office/drawing/2014/main" id="{9F849AF4-D948-8283-FA59-EFC8021340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32320" y="3480216"/>
            <a:ext cx="5082540" cy="3391500"/>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numéro de diapositive 2">
            <a:extLst>
              <a:ext uri="{FF2B5EF4-FFF2-40B4-BE49-F238E27FC236}">
                <a16:creationId xmlns:a16="http://schemas.microsoft.com/office/drawing/2014/main" id="{C7AF2B55-9235-DB1C-9CD3-CE2C7F01974C}"/>
              </a:ext>
            </a:extLst>
          </p:cNvPr>
          <p:cNvSpPr>
            <a:spLocks noGrp="1"/>
          </p:cNvSpPr>
          <p:nvPr>
            <p:ph type="sldNum" sz="quarter" idx="12"/>
          </p:nvPr>
        </p:nvSpPr>
        <p:spPr/>
        <p:txBody>
          <a:bodyPr/>
          <a:lstStyle/>
          <a:p>
            <a:pPr rtl="0">
              <a:defRPr/>
            </a:pPr>
            <a:fld id="{06B786C7-B8F9-4072-AAAA-17258464D730}" type="slidenum">
              <a:rPr lang="en-US" smtClean="0"/>
              <a:pPr rtl="0">
                <a:defRPr/>
              </a:pPr>
              <a:t>21</a:t>
            </a:fld>
            <a:endParaRPr lang="en-US"/>
          </a:p>
        </p:txBody>
      </p:sp>
    </p:spTree>
    <p:extLst>
      <p:ext uri="{BB962C8B-B14F-4D97-AF65-F5344CB8AC3E}">
        <p14:creationId xmlns:p14="http://schemas.microsoft.com/office/powerpoint/2010/main" val="2354027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D82529-2752-8ADC-0D2F-72E5886F9448}"/>
              </a:ext>
            </a:extLst>
          </p:cNvPr>
          <p:cNvSpPr>
            <a:spLocks noGrp="1"/>
          </p:cNvSpPr>
          <p:nvPr>
            <p:ph type="title"/>
          </p:nvPr>
        </p:nvSpPr>
        <p:spPr/>
        <p:txBody>
          <a:bodyPr/>
          <a:lstStyle/>
          <a:p>
            <a:r>
              <a:rPr lang="fr-FR"/>
              <a:t>Résumé</a:t>
            </a:r>
          </a:p>
        </p:txBody>
      </p:sp>
      <p:graphicFrame>
        <p:nvGraphicFramePr>
          <p:cNvPr id="5" name="Espace réservé du contenu 4">
            <a:extLst>
              <a:ext uri="{FF2B5EF4-FFF2-40B4-BE49-F238E27FC236}">
                <a16:creationId xmlns:a16="http://schemas.microsoft.com/office/drawing/2014/main" id="{E05FC6DA-46D7-FA86-7B4A-CB2E76C77545}"/>
              </a:ext>
            </a:extLst>
          </p:cNvPr>
          <p:cNvGraphicFramePr>
            <a:graphicFrameLocks noGrp="1"/>
          </p:cNvGraphicFramePr>
          <p:nvPr>
            <p:ph sz="quarter" idx="13"/>
            <p:extLst>
              <p:ext uri="{D42A27DB-BD31-4B8C-83A1-F6EECF244321}">
                <p14:modId xmlns:p14="http://schemas.microsoft.com/office/powerpoint/2010/main" val="800384190"/>
              </p:ext>
            </p:extLst>
          </p:nvPr>
        </p:nvGraphicFramePr>
        <p:xfrm>
          <a:off x="705644" y="2287126"/>
          <a:ext cx="10780712" cy="4099445"/>
        </p:xfrm>
        <a:graphic>
          <a:graphicData uri="http://schemas.openxmlformats.org/drawingml/2006/table">
            <a:tbl>
              <a:tblPr firstRow="1" firstCol="1" bandRow="1">
                <a:tableStyleId>{B301B821-A1FF-4177-AEE7-76D212191A09}</a:tableStyleId>
              </a:tblPr>
              <a:tblGrid>
                <a:gridCol w="2695178">
                  <a:extLst>
                    <a:ext uri="{9D8B030D-6E8A-4147-A177-3AD203B41FA5}">
                      <a16:colId xmlns:a16="http://schemas.microsoft.com/office/drawing/2014/main" val="207831353"/>
                    </a:ext>
                  </a:extLst>
                </a:gridCol>
                <a:gridCol w="2695178">
                  <a:extLst>
                    <a:ext uri="{9D8B030D-6E8A-4147-A177-3AD203B41FA5}">
                      <a16:colId xmlns:a16="http://schemas.microsoft.com/office/drawing/2014/main" val="3802817795"/>
                    </a:ext>
                  </a:extLst>
                </a:gridCol>
                <a:gridCol w="2695178">
                  <a:extLst>
                    <a:ext uri="{9D8B030D-6E8A-4147-A177-3AD203B41FA5}">
                      <a16:colId xmlns:a16="http://schemas.microsoft.com/office/drawing/2014/main" val="1032605500"/>
                    </a:ext>
                  </a:extLst>
                </a:gridCol>
                <a:gridCol w="2695178">
                  <a:extLst>
                    <a:ext uri="{9D8B030D-6E8A-4147-A177-3AD203B41FA5}">
                      <a16:colId xmlns:a16="http://schemas.microsoft.com/office/drawing/2014/main" val="1325207873"/>
                    </a:ext>
                  </a:extLst>
                </a:gridCol>
              </a:tblGrid>
              <a:tr h="450291">
                <a:tc>
                  <a:txBody>
                    <a:bodyPr/>
                    <a:lstStyle/>
                    <a:p>
                      <a:pPr algn="ctr"/>
                      <a:r>
                        <a:rPr lang="fr-FR" sz="1600"/>
                        <a:t>Ville(s) et Région</a:t>
                      </a:r>
                    </a:p>
                  </a:txBody>
                  <a:tcPr marL="56017" marR="56017" marT="28008" marB="28008" anchor="ctr"/>
                </a:tc>
                <a:tc>
                  <a:txBody>
                    <a:bodyPr/>
                    <a:lstStyle/>
                    <a:p>
                      <a:pPr algn="ctr"/>
                      <a:r>
                        <a:rPr lang="fr-FR" sz="1600"/>
                        <a:t>Transformation principale</a:t>
                      </a:r>
                    </a:p>
                  </a:txBody>
                  <a:tcPr marL="56017" marR="56017" marT="28008" marB="28008" anchor="ctr"/>
                </a:tc>
                <a:tc>
                  <a:txBody>
                    <a:bodyPr/>
                    <a:lstStyle/>
                    <a:p>
                      <a:pPr algn="ctr"/>
                      <a:r>
                        <a:rPr lang="fr-FR" sz="1600"/>
                        <a:t>Outils et stratégies urbains </a:t>
                      </a:r>
                    </a:p>
                  </a:txBody>
                  <a:tcPr marL="56017" marR="56017" marT="28008" marB="28008" anchor="ctr"/>
                </a:tc>
                <a:tc>
                  <a:txBody>
                    <a:bodyPr/>
                    <a:lstStyle/>
                    <a:p>
                      <a:pPr algn="ctr"/>
                      <a:r>
                        <a:rPr lang="fr-FR" sz="1600"/>
                        <a:t>Résultat majeur</a:t>
                      </a:r>
                    </a:p>
                  </a:txBody>
                  <a:tcPr marL="56017" marR="56017" marT="28008" marB="28008" anchor="ctr"/>
                </a:tc>
                <a:extLst>
                  <a:ext uri="{0D108BD9-81ED-4DB2-BD59-A6C34878D82A}">
                    <a16:rowId xmlns:a16="http://schemas.microsoft.com/office/drawing/2014/main" val="58250139"/>
                  </a:ext>
                </a:extLst>
              </a:tr>
              <a:tr h="643273">
                <a:tc>
                  <a:txBody>
                    <a:bodyPr/>
                    <a:lstStyle/>
                    <a:p>
                      <a:r>
                        <a:rPr lang="fr-FR" sz="1600" b="1"/>
                        <a:t>Copenhague &amp; Malmö</a:t>
                      </a:r>
                      <a:endParaRPr lang="fr-FR" sz="1600"/>
                    </a:p>
                  </a:txBody>
                  <a:tcPr marL="56017" marR="56017" marT="28008" marB="28008" anchor="ctr"/>
                </a:tc>
                <a:tc>
                  <a:txBody>
                    <a:bodyPr/>
                    <a:lstStyle/>
                    <a:p>
                      <a:r>
                        <a:rPr lang="fr-FR" sz="1600"/>
                        <a:t>Transition écologique et urbaine durable</a:t>
                      </a:r>
                    </a:p>
                  </a:txBody>
                  <a:tcPr marL="56017" marR="56017" marT="28008" marB="28008" anchor="ctr"/>
                </a:tc>
                <a:tc>
                  <a:txBody>
                    <a:bodyPr/>
                    <a:lstStyle/>
                    <a:p>
                      <a:r>
                        <a:rPr lang="fr-FR" sz="1600"/>
                        <a:t>Coopération transfrontalière, investissements publics</a:t>
                      </a:r>
                    </a:p>
                  </a:txBody>
                  <a:tcPr marL="56017" marR="56017" marT="28008" marB="28008" anchor="ctr"/>
                </a:tc>
                <a:tc>
                  <a:txBody>
                    <a:bodyPr/>
                    <a:lstStyle/>
                    <a:p>
                      <a:r>
                        <a:rPr lang="fr-FR" sz="1600"/>
                        <a:t>Quartiers durables, mobilité douce, mixité sociale</a:t>
                      </a:r>
                    </a:p>
                  </a:txBody>
                  <a:tcPr marL="56017" marR="56017" marT="28008" marB="28008" anchor="ctr"/>
                </a:tc>
                <a:extLst>
                  <a:ext uri="{0D108BD9-81ED-4DB2-BD59-A6C34878D82A}">
                    <a16:rowId xmlns:a16="http://schemas.microsoft.com/office/drawing/2014/main" val="2181552306"/>
                  </a:ext>
                </a:extLst>
              </a:tr>
              <a:tr h="643273">
                <a:tc>
                  <a:txBody>
                    <a:bodyPr/>
                    <a:lstStyle/>
                    <a:p>
                      <a:r>
                        <a:rPr lang="fr-FR" sz="1600" b="1"/>
                        <a:t>Singapour</a:t>
                      </a:r>
                      <a:endParaRPr lang="fr-FR" sz="1600"/>
                    </a:p>
                  </a:txBody>
                  <a:tcPr marL="56017" marR="56017" marT="28008" marB="28008" anchor="ctr"/>
                </a:tc>
                <a:tc>
                  <a:txBody>
                    <a:bodyPr/>
                    <a:lstStyle/>
                    <a:p>
                      <a:r>
                        <a:rPr lang="fr-FR" sz="1600"/>
                        <a:t>Intégration ville-nature dans un contexte dense</a:t>
                      </a:r>
                    </a:p>
                  </a:txBody>
                  <a:tcPr marL="56017" marR="56017" marT="28008" marB="28008" anchor="ctr"/>
                </a:tc>
                <a:tc>
                  <a:txBody>
                    <a:bodyPr/>
                    <a:lstStyle/>
                    <a:p>
                      <a:r>
                        <a:rPr lang="fr-FR" sz="1600"/>
                        <a:t>Planification centralisée, innovation technologique</a:t>
                      </a:r>
                    </a:p>
                  </a:txBody>
                  <a:tcPr marL="56017" marR="56017" marT="28008" marB="28008" anchor="ctr"/>
                </a:tc>
                <a:tc>
                  <a:txBody>
                    <a:bodyPr/>
                    <a:lstStyle/>
                    <a:p>
                      <a:r>
                        <a:rPr lang="fr-FR" sz="1600"/>
                        <a:t>Ville verte, gestion efficace de l’eau et du climat</a:t>
                      </a:r>
                    </a:p>
                  </a:txBody>
                  <a:tcPr marL="56017" marR="56017" marT="28008" marB="28008" anchor="ctr"/>
                </a:tc>
                <a:extLst>
                  <a:ext uri="{0D108BD9-81ED-4DB2-BD59-A6C34878D82A}">
                    <a16:rowId xmlns:a16="http://schemas.microsoft.com/office/drawing/2014/main" val="2538508626"/>
                  </a:ext>
                </a:extLst>
              </a:tr>
              <a:tr h="643273">
                <a:tc>
                  <a:txBody>
                    <a:bodyPr/>
                    <a:lstStyle/>
                    <a:p>
                      <a:r>
                        <a:rPr lang="fr-FR" sz="1600" b="1"/>
                        <a:t>Séoul (Corée du Sud)</a:t>
                      </a:r>
                      <a:endParaRPr lang="fr-FR" sz="1600"/>
                    </a:p>
                  </a:txBody>
                  <a:tcPr marL="56017" marR="56017" marT="28008" marB="28008" anchor="ctr"/>
                </a:tc>
                <a:tc>
                  <a:txBody>
                    <a:bodyPr/>
                    <a:lstStyle/>
                    <a:p>
                      <a:r>
                        <a:rPr lang="fr-FR" sz="1600"/>
                        <a:t>Démolition d’une autoroute pour renaturer</a:t>
                      </a:r>
                    </a:p>
                  </a:txBody>
                  <a:tcPr marL="56017" marR="56017" marT="28008" marB="28008" anchor="ctr"/>
                </a:tc>
                <a:tc>
                  <a:txBody>
                    <a:bodyPr/>
                    <a:lstStyle/>
                    <a:p>
                      <a:r>
                        <a:rPr lang="fr-FR" sz="1600"/>
                        <a:t>Volonté politique forte, engagement citoyen</a:t>
                      </a:r>
                    </a:p>
                  </a:txBody>
                  <a:tcPr marL="56017" marR="56017" marT="28008" marB="28008" anchor="ctr"/>
                </a:tc>
                <a:tc>
                  <a:txBody>
                    <a:bodyPr/>
                    <a:lstStyle/>
                    <a:p>
                      <a:r>
                        <a:rPr lang="fr-FR" sz="1600"/>
                        <a:t>Restauration de la rivière, regain de biodiversité</a:t>
                      </a:r>
                    </a:p>
                  </a:txBody>
                  <a:tcPr marL="56017" marR="56017" marT="28008" marB="28008" anchor="ctr"/>
                </a:tc>
                <a:extLst>
                  <a:ext uri="{0D108BD9-81ED-4DB2-BD59-A6C34878D82A}">
                    <a16:rowId xmlns:a16="http://schemas.microsoft.com/office/drawing/2014/main" val="2033957833"/>
                  </a:ext>
                </a:extLst>
              </a:tr>
              <a:tr h="643273">
                <a:tc>
                  <a:txBody>
                    <a:bodyPr/>
                    <a:lstStyle/>
                    <a:p>
                      <a:r>
                        <a:rPr lang="fr-FR" sz="1600" b="1"/>
                        <a:t>Medellín (Colombie)</a:t>
                      </a:r>
                      <a:endParaRPr lang="fr-FR" sz="1600"/>
                    </a:p>
                  </a:txBody>
                  <a:tcPr marL="56017" marR="56017" marT="28008" marB="28008" anchor="ctr"/>
                </a:tc>
                <a:tc>
                  <a:txBody>
                    <a:bodyPr/>
                    <a:lstStyle/>
                    <a:p>
                      <a:r>
                        <a:rPr lang="fr-FR" sz="1600"/>
                        <a:t>Urbanisme social et désenclavement des quartiers</a:t>
                      </a:r>
                    </a:p>
                  </a:txBody>
                  <a:tcPr marL="56017" marR="56017" marT="28008" marB="28008" anchor="ctr"/>
                </a:tc>
                <a:tc>
                  <a:txBody>
                    <a:bodyPr/>
                    <a:lstStyle/>
                    <a:p>
                      <a:r>
                        <a:rPr lang="fr-FR" sz="1600"/>
                        <a:t>Transport inclusif, budgets participatifs</a:t>
                      </a:r>
                    </a:p>
                  </a:txBody>
                  <a:tcPr marL="56017" marR="56017" marT="28008" marB="28008" anchor="ctr"/>
                </a:tc>
                <a:tc>
                  <a:txBody>
                    <a:bodyPr/>
                    <a:lstStyle/>
                    <a:p>
                      <a:r>
                        <a:rPr lang="fr-FR" sz="1600"/>
                        <a:t>Réduction de la violence, meilleure inclusion sociale</a:t>
                      </a:r>
                    </a:p>
                  </a:txBody>
                  <a:tcPr marL="56017" marR="56017" marT="28008" marB="28008" anchor="ctr"/>
                </a:tc>
                <a:extLst>
                  <a:ext uri="{0D108BD9-81ED-4DB2-BD59-A6C34878D82A}">
                    <a16:rowId xmlns:a16="http://schemas.microsoft.com/office/drawing/2014/main" val="337463640"/>
                  </a:ext>
                </a:extLst>
              </a:tr>
              <a:tr h="643273">
                <a:tc>
                  <a:txBody>
                    <a:bodyPr/>
                    <a:lstStyle/>
                    <a:p>
                      <a:r>
                        <a:rPr lang="fr-FR" sz="1600" b="1"/>
                        <a:t>Ruhr (Allemagne)</a:t>
                      </a:r>
                      <a:endParaRPr lang="fr-FR" sz="1600"/>
                    </a:p>
                  </a:txBody>
                  <a:tcPr marL="56017" marR="56017" marT="28008" marB="28008" anchor="ctr"/>
                </a:tc>
                <a:tc>
                  <a:txBody>
                    <a:bodyPr/>
                    <a:lstStyle/>
                    <a:p>
                      <a:r>
                        <a:rPr lang="fr-FR" sz="1600"/>
                        <a:t>Reconversion post-industrielle (mines, acier)</a:t>
                      </a:r>
                    </a:p>
                  </a:txBody>
                  <a:tcPr marL="56017" marR="56017" marT="28008" marB="28008" anchor="ctr"/>
                </a:tc>
                <a:tc>
                  <a:txBody>
                    <a:bodyPr/>
                    <a:lstStyle/>
                    <a:p>
                      <a:r>
                        <a:rPr lang="fr-FR" sz="1600"/>
                        <a:t>Coopération intercommunale, réaffectation des sites</a:t>
                      </a:r>
                    </a:p>
                  </a:txBody>
                  <a:tcPr marL="56017" marR="56017" marT="28008" marB="28008" anchor="ctr"/>
                </a:tc>
                <a:tc>
                  <a:txBody>
                    <a:bodyPr/>
                    <a:lstStyle/>
                    <a:p>
                      <a:r>
                        <a:rPr lang="fr-FR" sz="1600"/>
                        <a:t>Réseau de villes vertes et culturelles</a:t>
                      </a:r>
                    </a:p>
                  </a:txBody>
                  <a:tcPr marL="56017" marR="56017" marT="28008" marB="28008" anchor="ctr"/>
                </a:tc>
                <a:extLst>
                  <a:ext uri="{0D108BD9-81ED-4DB2-BD59-A6C34878D82A}">
                    <a16:rowId xmlns:a16="http://schemas.microsoft.com/office/drawing/2014/main" val="1317058806"/>
                  </a:ext>
                </a:extLst>
              </a:tr>
            </a:tbl>
          </a:graphicData>
        </a:graphic>
      </p:graphicFrame>
      <p:sp>
        <p:nvSpPr>
          <p:cNvPr id="3" name="Espace réservé du numéro de diapositive 2">
            <a:extLst>
              <a:ext uri="{FF2B5EF4-FFF2-40B4-BE49-F238E27FC236}">
                <a16:creationId xmlns:a16="http://schemas.microsoft.com/office/drawing/2014/main" id="{F0F23B3B-3BD1-BC69-A56B-D1FFDBB885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7107937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B8D64E-40A7-2116-2218-12BF50361954}"/>
              </a:ext>
            </a:extLst>
          </p:cNvPr>
          <p:cNvSpPr>
            <a:spLocks noGrp="1"/>
          </p:cNvSpPr>
          <p:nvPr>
            <p:ph type="title"/>
          </p:nvPr>
        </p:nvSpPr>
        <p:spPr/>
        <p:txBody>
          <a:bodyPr/>
          <a:lstStyle/>
          <a:p>
            <a:r>
              <a:rPr lang="fr-FR" dirty="0"/>
              <a:t>Résumé </a:t>
            </a:r>
          </a:p>
        </p:txBody>
      </p:sp>
      <p:sp>
        <p:nvSpPr>
          <p:cNvPr id="3" name="Espace réservé du contenu 2">
            <a:extLst>
              <a:ext uri="{FF2B5EF4-FFF2-40B4-BE49-F238E27FC236}">
                <a16:creationId xmlns:a16="http://schemas.microsoft.com/office/drawing/2014/main" id="{33B9AF73-3962-B4CD-4B8F-C9C8697FEBAB}"/>
              </a:ext>
            </a:extLst>
          </p:cNvPr>
          <p:cNvSpPr>
            <a:spLocks noGrp="1"/>
          </p:cNvSpPr>
          <p:nvPr>
            <p:ph sz="quarter" idx="13"/>
          </p:nvPr>
        </p:nvSpPr>
        <p:spPr>
          <a:xfrm>
            <a:off x="649288" y="5759663"/>
            <a:ext cx="10716704" cy="734483"/>
          </a:xfrm>
        </p:spPr>
        <p:txBody>
          <a:bodyPr>
            <a:normAutofit lnSpcReduction="10000"/>
          </a:bodyPr>
          <a:lstStyle/>
          <a:p>
            <a:pPr marL="0" indent="0">
              <a:buNone/>
            </a:pPr>
            <a:r>
              <a:rPr lang="fr-FR" dirty="0"/>
              <a:t>Mais aucune solution n’est parfaite. Les paradoxes (inégalités, dépendance) restent présents.</a:t>
            </a:r>
            <a:br>
              <a:rPr lang="fr-FR" dirty="0"/>
            </a:br>
            <a:r>
              <a:rPr lang="fr-FR" dirty="0"/>
              <a:t>Ces villes ne sont pas des modèles figés, mais des </a:t>
            </a:r>
            <a:r>
              <a:rPr lang="fr-FR" b="1" dirty="0"/>
              <a:t>laboratoires du changement global</a:t>
            </a:r>
            <a:r>
              <a:rPr lang="fr-FR" dirty="0"/>
              <a:t>.</a:t>
            </a:r>
          </a:p>
          <a:p>
            <a:endParaRPr lang="fr-FR" dirty="0"/>
          </a:p>
        </p:txBody>
      </p:sp>
      <p:sp>
        <p:nvSpPr>
          <p:cNvPr id="5" name="Espace réservé du numéro de diapositive 4">
            <a:extLst>
              <a:ext uri="{FF2B5EF4-FFF2-40B4-BE49-F238E27FC236}">
                <a16:creationId xmlns:a16="http://schemas.microsoft.com/office/drawing/2014/main" id="{99E65856-2D6B-69FE-73BE-8E12C27F32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graphicFrame>
        <p:nvGraphicFramePr>
          <p:cNvPr id="8" name="Diagramme 7">
            <a:extLst>
              <a:ext uri="{FF2B5EF4-FFF2-40B4-BE49-F238E27FC236}">
                <a16:creationId xmlns:a16="http://schemas.microsoft.com/office/drawing/2014/main" id="{7C5CAAAB-028E-034F-B096-E4D270FC493A}"/>
              </a:ext>
            </a:extLst>
          </p:cNvPr>
          <p:cNvGraphicFramePr/>
          <p:nvPr>
            <p:extLst>
              <p:ext uri="{D42A27DB-BD31-4B8C-83A1-F6EECF244321}">
                <p14:modId xmlns:p14="http://schemas.microsoft.com/office/powerpoint/2010/main" val="1085397292"/>
              </p:ext>
            </p:extLst>
          </p:nvPr>
        </p:nvGraphicFramePr>
        <p:xfrm>
          <a:off x="649044" y="3981960"/>
          <a:ext cx="10716947" cy="1718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ZoneTexte 9">
            <a:extLst>
              <a:ext uri="{FF2B5EF4-FFF2-40B4-BE49-F238E27FC236}">
                <a16:creationId xmlns:a16="http://schemas.microsoft.com/office/drawing/2014/main" id="{8EC07DAB-1120-1931-4A68-B7CDC0CAFCF3}"/>
              </a:ext>
            </a:extLst>
          </p:cNvPr>
          <p:cNvSpPr txBox="1"/>
          <p:nvPr/>
        </p:nvSpPr>
        <p:spPr>
          <a:xfrm>
            <a:off x="649044" y="2291279"/>
            <a:ext cx="10893911" cy="1631216"/>
          </a:xfrm>
          <a:prstGeom prst="rect">
            <a:avLst/>
          </a:prstGeom>
          <a:noFill/>
        </p:spPr>
        <p:txBody>
          <a:bodyPr wrap="square">
            <a:spAutoFit/>
          </a:bodyPr>
          <a:lstStyle/>
          <a:p>
            <a:pPr>
              <a:buNone/>
            </a:pPr>
            <a:r>
              <a:rPr lang="fr-FR" sz="2000" dirty="0"/>
              <a:t>Ces villes montrent que </a:t>
            </a:r>
            <a:r>
              <a:rPr lang="fr-FR" sz="2000" b="1" dirty="0"/>
              <a:t>changer de trajectoire est possible</a:t>
            </a:r>
            <a:r>
              <a:rPr lang="fr-FR" sz="2000" dirty="0"/>
              <a:t>, même dans des contextes complexes.</a:t>
            </a:r>
            <a:br>
              <a:rPr lang="fr-FR" sz="2000" dirty="0"/>
            </a:br>
            <a:endParaRPr lang="fr-FR" sz="2000" dirty="0"/>
          </a:p>
          <a:p>
            <a:pPr>
              <a:buNone/>
            </a:pPr>
            <a:r>
              <a:rPr lang="fr-FR" sz="2000" dirty="0"/>
              <a:t>Qu’il s’agisse d’écologie (Copenhague, Malmö, Singapour), de gouvernance humaine (Séoul, Medellín), ou de reconversion (la Ruhr), </a:t>
            </a:r>
            <a:r>
              <a:rPr lang="fr-FR" sz="2000" b="1" dirty="0"/>
              <a:t>toutes mobilisent des leviers communs</a:t>
            </a:r>
            <a:r>
              <a:rPr lang="fr-FR" sz="2000" dirty="0"/>
              <a:t> :</a:t>
            </a:r>
          </a:p>
        </p:txBody>
      </p:sp>
    </p:spTree>
    <p:extLst>
      <p:ext uri="{BB962C8B-B14F-4D97-AF65-F5344CB8AC3E}">
        <p14:creationId xmlns:p14="http://schemas.microsoft.com/office/powerpoint/2010/main" val="40281246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C0C711-505B-C866-98A5-A0F5D3240CC3}"/>
              </a:ext>
            </a:extLst>
          </p:cNvPr>
          <p:cNvSpPr>
            <a:spLocks noGrp="1"/>
          </p:cNvSpPr>
          <p:nvPr>
            <p:ph type="title"/>
          </p:nvPr>
        </p:nvSpPr>
        <p:spPr/>
        <p:txBody>
          <a:bodyPr>
            <a:normAutofit fontScale="90000"/>
          </a:bodyPr>
          <a:lstStyle/>
          <a:p>
            <a:r>
              <a:rPr lang="fr-FR"/>
              <a:t>Métropole à la loupe :</a:t>
            </a:r>
            <a:br>
              <a:rPr lang="fr-FR"/>
            </a:br>
            <a:r>
              <a:rPr lang="fr-FR"/>
              <a:t>Dynamique, disparités et défis urbains </a:t>
            </a:r>
          </a:p>
        </p:txBody>
      </p:sp>
      <p:sp>
        <p:nvSpPr>
          <p:cNvPr id="3" name="Espace réservé du contenu 2">
            <a:extLst>
              <a:ext uri="{FF2B5EF4-FFF2-40B4-BE49-F238E27FC236}">
                <a16:creationId xmlns:a16="http://schemas.microsoft.com/office/drawing/2014/main" id="{584A53E7-B171-2BF2-B0CE-0A3389DFE2C4}"/>
              </a:ext>
            </a:extLst>
          </p:cNvPr>
          <p:cNvSpPr>
            <a:spLocks noGrp="1"/>
          </p:cNvSpPr>
          <p:nvPr>
            <p:ph sz="quarter" idx="13"/>
          </p:nvPr>
        </p:nvSpPr>
        <p:spPr>
          <a:xfrm>
            <a:off x="649288" y="2377440"/>
            <a:ext cx="5157216" cy="1541037"/>
          </a:xfrm>
        </p:spPr>
        <p:txBody>
          <a:bodyPr>
            <a:normAutofit/>
          </a:bodyPr>
          <a:lstStyle/>
          <a:p>
            <a:r>
              <a:rPr lang="fr-FR" b="1"/>
              <a:t>Méthodologie : </a:t>
            </a:r>
            <a:r>
              <a:rPr lang="fr-FR"/>
              <a:t>Données croisées, périmètres étendus, 18 métropoles sélectionnées </a:t>
            </a:r>
          </a:p>
          <a:p>
            <a:r>
              <a:rPr lang="fr-FR" b="1"/>
              <a:t>Indicateurs : </a:t>
            </a:r>
          </a:p>
        </p:txBody>
      </p:sp>
      <p:sp>
        <p:nvSpPr>
          <p:cNvPr id="4" name="Espace réservé du contenu 3">
            <a:extLst>
              <a:ext uri="{FF2B5EF4-FFF2-40B4-BE49-F238E27FC236}">
                <a16:creationId xmlns:a16="http://schemas.microsoft.com/office/drawing/2014/main" id="{D9EC1E09-CE95-33E4-1A60-344707FC1FFF}"/>
              </a:ext>
            </a:extLst>
          </p:cNvPr>
          <p:cNvSpPr>
            <a:spLocks noGrp="1"/>
          </p:cNvSpPr>
          <p:nvPr>
            <p:ph sz="quarter" idx="14"/>
          </p:nvPr>
        </p:nvSpPr>
        <p:spPr>
          <a:xfrm>
            <a:off x="6254496" y="2377440"/>
            <a:ext cx="5157216" cy="2563050"/>
          </a:xfrm>
        </p:spPr>
        <p:txBody>
          <a:bodyPr>
            <a:normAutofit lnSpcReduction="10000"/>
          </a:bodyPr>
          <a:lstStyle/>
          <a:p>
            <a:r>
              <a:rPr lang="fr-FR" b="1" u="sng"/>
              <a:t>Exemples marquants :</a:t>
            </a:r>
          </a:p>
          <a:p>
            <a:pPr marL="342900" indent="-342900">
              <a:buFont typeface="Arial" panose="020B0604020202020204" pitchFamily="34" charset="0"/>
              <a:buChar char="•"/>
            </a:pPr>
            <a:r>
              <a:rPr lang="fr-FR"/>
              <a:t>Londres : 1ère au Global Power City Index</a:t>
            </a:r>
          </a:p>
          <a:p>
            <a:pPr marL="342900" indent="-342900">
              <a:buFont typeface="Arial" panose="020B0604020202020204" pitchFamily="34" charset="0"/>
              <a:buChar char="•"/>
            </a:pPr>
            <a:r>
              <a:rPr lang="fr-FR"/>
              <a:t>New York : PIB/</a:t>
            </a:r>
            <a:r>
              <a:rPr lang="fr-FR" err="1"/>
              <a:t>hab</a:t>
            </a:r>
            <a:r>
              <a:rPr lang="fr-FR"/>
              <a:t> le plus élevé</a:t>
            </a:r>
          </a:p>
          <a:p>
            <a:pPr marL="342900" indent="-342900">
              <a:buFont typeface="Arial" panose="020B0604020202020204" pitchFamily="34" charset="0"/>
              <a:buChar char="•"/>
            </a:pPr>
            <a:r>
              <a:rPr lang="fr-FR"/>
              <a:t>Vienne : 1</a:t>
            </a:r>
            <a:r>
              <a:rPr lang="fr-FR" baseline="30000"/>
              <a:t>er</a:t>
            </a:r>
            <a:r>
              <a:rPr lang="fr-FR"/>
              <a:t> en termes de qualité de vie </a:t>
            </a:r>
          </a:p>
          <a:p>
            <a:pPr marL="342900" indent="-342900">
              <a:buFont typeface="Arial" panose="020B0604020202020204" pitchFamily="34" charset="0"/>
              <a:buChar char="•"/>
            </a:pPr>
            <a:r>
              <a:rPr lang="fr-FR"/>
              <a:t>Johannesburg : </a:t>
            </a:r>
            <a:r>
              <a:rPr lang="fr-FR" err="1"/>
              <a:t>coeff</a:t>
            </a:r>
            <a:r>
              <a:rPr lang="fr-FR"/>
              <a:t> de Gini = 0,75</a:t>
            </a:r>
          </a:p>
        </p:txBody>
      </p:sp>
      <p:graphicFrame>
        <p:nvGraphicFramePr>
          <p:cNvPr id="7" name="Diagramme 6">
            <a:extLst>
              <a:ext uri="{FF2B5EF4-FFF2-40B4-BE49-F238E27FC236}">
                <a16:creationId xmlns:a16="http://schemas.microsoft.com/office/drawing/2014/main" id="{CF3453B7-5393-5717-A199-9FC9D15B06DE}"/>
              </a:ext>
            </a:extLst>
          </p:cNvPr>
          <p:cNvGraphicFramePr/>
          <p:nvPr>
            <p:extLst>
              <p:ext uri="{D42A27DB-BD31-4B8C-83A1-F6EECF244321}">
                <p14:modId xmlns:p14="http://schemas.microsoft.com/office/powerpoint/2010/main" val="113314930"/>
              </p:ext>
            </p:extLst>
          </p:nvPr>
        </p:nvGraphicFramePr>
        <p:xfrm>
          <a:off x="780289" y="3918476"/>
          <a:ext cx="5157216" cy="25756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ZoneTexte 5">
            <a:extLst>
              <a:ext uri="{FF2B5EF4-FFF2-40B4-BE49-F238E27FC236}">
                <a16:creationId xmlns:a16="http://schemas.microsoft.com/office/drawing/2014/main" id="{06DD7226-AC38-AE1C-DD3D-49A8EC831717}"/>
              </a:ext>
            </a:extLst>
          </p:cNvPr>
          <p:cNvSpPr txBox="1"/>
          <p:nvPr/>
        </p:nvSpPr>
        <p:spPr>
          <a:xfrm>
            <a:off x="6351122" y="5058855"/>
            <a:ext cx="4730860" cy="1015663"/>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r>
              <a:rPr lang="fr-FR" sz="2000" b="1" u="sng"/>
              <a:t>Pourquoi comparer ?</a:t>
            </a:r>
          </a:p>
          <a:p>
            <a:pPr marL="342900" indent="-342900">
              <a:buFont typeface="Arial" panose="020B0604020202020204" pitchFamily="34" charset="0"/>
              <a:buChar char="•"/>
            </a:pPr>
            <a:r>
              <a:rPr lang="fr-FR" sz="2000"/>
              <a:t>Identifier les tendances globales</a:t>
            </a:r>
          </a:p>
          <a:p>
            <a:pPr marL="342900" indent="-342900">
              <a:buFont typeface="Arial" panose="020B0604020202020204" pitchFamily="34" charset="0"/>
              <a:buChar char="•"/>
            </a:pPr>
            <a:r>
              <a:rPr lang="fr-FR" sz="2000"/>
              <a:t>Échanger les bonnes pratiques</a:t>
            </a:r>
          </a:p>
        </p:txBody>
      </p:sp>
      <p:sp>
        <p:nvSpPr>
          <p:cNvPr id="5" name="Espace réservé du numéro de diapositive 4">
            <a:extLst>
              <a:ext uri="{FF2B5EF4-FFF2-40B4-BE49-F238E27FC236}">
                <a16:creationId xmlns:a16="http://schemas.microsoft.com/office/drawing/2014/main" id="{34922302-024C-1801-0DD4-9A1B2E6F56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279507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7">
            <a:extLst>
              <a:ext uri="{FF2B5EF4-FFF2-40B4-BE49-F238E27FC236}">
                <a16:creationId xmlns:a16="http://schemas.microsoft.com/office/drawing/2014/main" id="{99E64962-8510-3B11-69D2-7A1277A317DC}"/>
              </a:ext>
            </a:extLst>
          </p:cNvPr>
          <p:cNvPicPr>
            <a:picLocks noGrp="1" noChangeAspect="1"/>
          </p:cNvPicPr>
          <p:nvPr>
            <p:ph type="pic" sz="quarter" idx="13"/>
          </p:nvPr>
        </p:nvPicPr>
        <p:blipFill>
          <a:blip r:embed="rId3"/>
          <a:stretch/>
        </p:blipFill>
        <p:spPr>
          <a:xfrm>
            <a:off x="-5753" y="570368"/>
            <a:ext cx="12197753" cy="5717263"/>
          </a:xfrm>
          <a:prstGeom prst="rect">
            <a:avLst/>
          </a:prstGeom>
        </p:spPr>
      </p:pic>
    </p:spTree>
    <p:extLst>
      <p:ext uri="{BB962C8B-B14F-4D97-AF65-F5344CB8AC3E}">
        <p14:creationId xmlns:p14="http://schemas.microsoft.com/office/powerpoint/2010/main" val="1494601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8629E-9440-E141-F215-985AE45F0546}"/>
            </a:ext>
          </a:extLst>
        </p:cNvPr>
        <p:cNvGrpSpPr/>
        <p:nvPr/>
      </p:nvGrpSpPr>
      <p:grpSpPr>
        <a:xfrm>
          <a:off x="0" y="0"/>
          <a:ext cx="0" cy="0"/>
          <a:chOff x="0" y="0"/>
          <a:chExt cx="0" cy="0"/>
        </a:xfrm>
      </p:grpSpPr>
      <p:pic>
        <p:nvPicPr>
          <p:cNvPr id="12292" name="Picture 4">
            <a:extLst>
              <a:ext uri="{FF2B5EF4-FFF2-40B4-BE49-F238E27FC236}">
                <a16:creationId xmlns:a16="http://schemas.microsoft.com/office/drawing/2014/main" id="{37BFD8FE-FED5-920B-024E-F962E42D959D}"/>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t="7813" b="781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5" name="Titre 4">
            <a:extLst>
              <a:ext uri="{FF2B5EF4-FFF2-40B4-BE49-F238E27FC236}">
                <a16:creationId xmlns:a16="http://schemas.microsoft.com/office/drawing/2014/main" id="{044C2E20-0A5D-F791-1F0B-855722CE28FB}"/>
              </a:ext>
            </a:extLst>
          </p:cNvPr>
          <p:cNvSpPr>
            <a:spLocks noGrp="1"/>
          </p:cNvSpPr>
          <p:nvPr>
            <p:ph type="ctrTitle"/>
          </p:nvPr>
        </p:nvSpPr>
        <p:spPr/>
        <p:txBody>
          <a:bodyPr/>
          <a:lstStyle/>
          <a:p>
            <a:r>
              <a:rPr lang="fr-FR"/>
              <a:t>Les catalyseurs du changement</a:t>
            </a:r>
          </a:p>
        </p:txBody>
      </p:sp>
    </p:spTree>
    <p:extLst>
      <p:ext uri="{BB962C8B-B14F-4D97-AF65-F5344CB8AC3E}">
        <p14:creationId xmlns:p14="http://schemas.microsoft.com/office/powerpoint/2010/main" val="24673386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2C35C-A7A5-5DAD-FB87-D26E2E6B9CAC}"/>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60515D4E-6478-01B8-1237-365C91F0A8B5}"/>
              </a:ext>
            </a:extLst>
          </p:cNvPr>
          <p:cNvSpPr>
            <a:spLocks noGrp="1"/>
          </p:cNvSpPr>
          <p:nvPr>
            <p:ph type="title"/>
          </p:nvPr>
        </p:nvSpPr>
        <p:spPr/>
        <p:txBody>
          <a:bodyPr/>
          <a:lstStyle/>
          <a:p>
            <a:r>
              <a:rPr lang="fr-FR"/>
              <a:t>Explorer de nouveaux horizons</a:t>
            </a:r>
          </a:p>
        </p:txBody>
      </p:sp>
      <p:sp>
        <p:nvSpPr>
          <p:cNvPr id="5" name="Espace réservé du contenu 4">
            <a:extLst>
              <a:ext uri="{FF2B5EF4-FFF2-40B4-BE49-F238E27FC236}">
                <a16:creationId xmlns:a16="http://schemas.microsoft.com/office/drawing/2014/main" id="{C9E2A89F-8F3D-FF47-EDD3-F9159A6F3794}"/>
              </a:ext>
            </a:extLst>
          </p:cNvPr>
          <p:cNvSpPr>
            <a:spLocks noGrp="1"/>
          </p:cNvSpPr>
          <p:nvPr>
            <p:ph sz="quarter" idx="13"/>
          </p:nvPr>
        </p:nvSpPr>
        <p:spPr>
          <a:xfrm>
            <a:off x="649288" y="2523744"/>
            <a:ext cx="5657760" cy="3657600"/>
          </a:xfrm>
        </p:spPr>
        <p:txBody>
          <a:bodyPr vert="horz" lIns="91440" tIns="45720" rIns="91440" bIns="45720" rtlCol="0" anchor="t">
            <a:normAutofit/>
          </a:bodyPr>
          <a:lstStyle/>
          <a:p>
            <a:r>
              <a:rPr lang="fr-FR" b="1"/>
              <a:t>Constat :</a:t>
            </a:r>
            <a:r>
              <a:rPr lang="fr-FR"/>
              <a:t> plus les villes s'agrandissent plus les questions de soutenabilité (économique, social, environnemental) sont remises en question. </a:t>
            </a:r>
          </a:p>
          <a:p>
            <a:r>
              <a:rPr lang="fr-FR"/>
              <a:t>Avec la mondialisation, les villes ont besoin de renforcer leurs attractivités et crédibilité</a:t>
            </a:r>
          </a:p>
          <a:p>
            <a:r>
              <a:rPr lang="fr-FR"/>
              <a:t>Nécessité de remettre l'humain au centre des modèle</a:t>
            </a:r>
          </a:p>
          <a:p>
            <a:endParaRPr lang="fr-FR"/>
          </a:p>
        </p:txBody>
      </p:sp>
      <p:pic>
        <p:nvPicPr>
          <p:cNvPr id="3" name="Image 2">
            <a:extLst>
              <a:ext uri="{FF2B5EF4-FFF2-40B4-BE49-F238E27FC236}">
                <a16:creationId xmlns:a16="http://schemas.microsoft.com/office/drawing/2014/main" id="{668F8A95-CF45-9423-3DA6-53DF8207DAE0}"/>
              </a:ext>
            </a:extLst>
          </p:cNvPr>
          <p:cNvPicPr>
            <a:picLocks noChangeAspect="1"/>
          </p:cNvPicPr>
          <p:nvPr/>
        </p:nvPicPr>
        <p:blipFill>
          <a:blip r:embed="rId3"/>
          <a:stretch>
            <a:fillRect/>
          </a:stretch>
        </p:blipFill>
        <p:spPr>
          <a:xfrm>
            <a:off x="6402823" y="2518473"/>
            <a:ext cx="5559844" cy="3293391"/>
          </a:xfrm>
          <a:prstGeom prst="rect">
            <a:avLst/>
          </a:prstGeom>
        </p:spPr>
      </p:pic>
      <p:sp>
        <p:nvSpPr>
          <p:cNvPr id="6" name="ZoneTexte 5">
            <a:extLst>
              <a:ext uri="{FF2B5EF4-FFF2-40B4-BE49-F238E27FC236}">
                <a16:creationId xmlns:a16="http://schemas.microsoft.com/office/drawing/2014/main" id="{C6F2819B-A370-0CED-87F3-52E94066B099}"/>
              </a:ext>
            </a:extLst>
          </p:cNvPr>
          <p:cNvSpPr txBox="1"/>
          <p:nvPr/>
        </p:nvSpPr>
        <p:spPr>
          <a:xfrm>
            <a:off x="1599393" y="5970926"/>
            <a:ext cx="9415310" cy="52322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buNone/>
            </a:pPr>
            <a:r>
              <a:rPr lang="fr-FR" sz="2800" b="1" dirty="0"/>
              <a:t>Les</a:t>
            </a:r>
            <a:r>
              <a:rPr lang="fr-FR" sz="2400" b="1" dirty="0"/>
              <a:t> arbres : solution idéale (gain environnemental et monétaire)</a:t>
            </a:r>
          </a:p>
        </p:txBody>
      </p:sp>
      <p:sp>
        <p:nvSpPr>
          <p:cNvPr id="2" name="Espace réservé du numéro de diapositive 1">
            <a:extLst>
              <a:ext uri="{FF2B5EF4-FFF2-40B4-BE49-F238E27FC236}">
                <a16:creationId xmlns:a16="http://schemas.microsoft.com/office/drawing/2014/main" id="{A6EC6977-7312-4A5B-3CD1-1BE2216EF0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57284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A0A98-9FB0-FB96-559D-09D5F478DFCF}"/>
              </a:ext>
            </a:extLst>
          </p:cNvPr>
          <p:cNvSpPr>
            <a:spLocks noGrp="1"/>
          </p:cNvSpPr>
          <p:nvPr>
            <p:ph type="title"/>
          </p:nvPr>
        </p:nvSpPr>
        <p:spPr/>
        <p:txBody>
          <a:bodyPr>
            <a:normAutofit fontScale="90000"/>
          </a:bodyPr>
          <a:lstStyle/>
          <a:p>
            <a:r>
              <a:rPr lang="fr-FR"/>
              <a:t>L'environnement : Copenhague</a:t>
            </a:r>
            <a:br>
              <a:rPr lang="fr-FR"/>
            </a:br>
            <a:r>
              <a:rPr lang="fr-FR"/>
              <a:t>Aménagement urbain naturel</a:t>
            </a:r>
          </a:p>
        </p:txBody>
      </p:sp>
      <p:sp>
        <p:nvSpPr>
          <p:cNvPr id="3" name="Content Placeholder 2">
            <a:extLst>
              <a:ext uri="{FF2B5EF4-FFF2-40B4-BE49-F238E27FC236}">
                <a16:creationId xmlns:a16="http://schemas.microsoft.com/office/drawing/2014/main" id="{1DE74466-A3B9-31B9-ECCD-B5DAD7136737}"/>
              </a:ext>
            </a:extLst>
          </p:cNvPr>
          <p:cNvSpPr>
            <a:spLocks noGrp="1"/>
          </p:cNvSpPr>
          <p:nvPr>
            <p:ph sz="quarter" idx="13"/>
          </p:nvPr>
        </p:nvSpPr>
        <p:spPr>
          <a:xfrm>
            <a:off x="429729" y="2381676"/>
            <a:ext cx="10707624" cy="4070888"/>
          </a:xfrm>
        </p:spPr>
        <p:txBody>
          <a:bodyPr vert="horz" lIns="91440" tIns="45720" rIns="91440" bIns="45720" rtlCol="0" anchor="t">
            <a:normAutofit lnSpcReduction="10000"/>
          </a:bodyPr>
          <a:lstStyle/>
          <a:p>
            <a:r>
              <a:rPr lang="fr-FR" sz="2400" b="1"/>
              <a:t>Aménagement urbain vert :</a:t>
            </a:r>
            <a:r>
              <a:rPr lang="fr-FR" sz="2400"/>
              <a:t> comment allouer de l'espace à la nature dans les villes exemple du </a:t>
            </a:r>
            <a:r>
              <a:rPr lang="fr-FR" sz="2400" err="1"/>
              <a:t>Fingerplan</a:t>
            </a:r>
            <a:r>
              <a:rPr lang="fr-FR" sz="2400"/>
              <a:t> à Copenhague</a:t>
            </a:r>
          </a:p>
          <a:p>
            <a:pPr lvl="1">
              <a:buClr>
                <a:srgbClr val="0D3612"/>
              </a:buClr>
              <a:buFont typeface="Courier New" panose="020B0604020202020204" pitchFamily="34" charset="0"/>
              <a:buChar char="o"/>
            </a:pPr>
            <a:r>
              <a:rPr lang="fr-FR" sz="2400"/>
              <a:t>Formalisé en 1947</a:t>
            </a:r>
          </a:p>
          <a:p>
            <a:pPr lvl="1">
              <a:buClr>
                <a:srgbClr val="0D3612"/>
              </a:buClr>
              <a:buFont typeface="Courier New" panose="020B0604020202020204" pitchFamily="34" charset="0"/>
              <a:buChar char="o"/>
            </a:pPr>
            <a:r>
              <a:rPr lang="fr-FR" sz="2400"/>
              <a:t>Développement urbain la ville autour des </a:t>
            </a:r>
          </a:p>
          <a:p>
            <a:pPr marL="457200" lvl="1" indent="0">
              <a:buClr>
                <a:srgbClr val="0D3612"/>
              </a:buClr>
              <a:buNone/>
            </a:pPr>
            <a:r>
              <a:rPr lang="fr-FR" sz="2400"/>
              <a:t>gares situées le long des 5 corridors</a:t>
            </a:r>
          </a:p>
          <a:p>
            <a:pPr lvl="1">
              <a:buClr>
                <a:srgbClr val="0D3612"/>
              </a:buClr>
              <a:buFont typeface="Courier New" panose="020B0604020202020204" pitchFamily="34" charset="0"/>
              <a:buChar char="o"/>
            </a:pPr>
            <a:r>
              <a:rPr lang="fr-FR" sz="2400"/>
              <a:t>Dédier l'espace restant aux coins verts</a:t>
            </a:r>
          </a:p>
          <a:p>
            <a:pPr lvl="1">
              <a:buClr>
                <a:srgbClr val="0D3612"/>
              </a:buClr>
              <a:buFont typeface="Courier New" panose="020B0604020202020204" pitchFamily="34" charset="0"/>
              <a:buChar char="o"/>
            </a:pPr>
            <a:r>
              <a:rPr lang="fr-FR" sz="2400"/>
              <a:t>Les vélos : 746 km de voirie pour un </a:t>
            </a:r>
            <a:endParaRPr lang="fr-FR" sz="1500">
              <a:solidFill>
                <a:srgbClr val="1F1F1F"/>
              </a:solidFill>
            </a:endParaRPr>
          </a:p>
          <a:p>
            <a:pPr marL="457200" lvl="1" indent="0">
              <a:buClr>
                <a:srgbClr val="0D3612"/>
              </a:buClr>
              <a:buNone/>
            </a:pPr>
            <a:r>
              <a:rPr lang="fr-FR" sz="2400"/>
              <a:t>Investissement de 295 m</a:t>
            </a:r>
            <a:r>
              <a:rPr lang="fr-FR" sz="2400">
                <a:solidFill>
                  <a:srgbClr val="000000"/>
                </a:solidFill>
                <a:ea typeface="+mn-lt"/>
                <a:cs typeface="+mn-lt"/>
              </a:rPr>
              <a:t>€ , </a:t>
            </a:r>
            <a:r>
              <a:rPr lang="fr-FR" sz="2400"/>
              <a:t>et gain de </a:t>
            </a:r>
            <a:endParaRPr lang="fr-FR" sz="1500">
              <a:solidFill>
                <a:srgbClr val="1F1F1F"/>
              </a:solidFill>
            </a:endParaRPr>
          </a:p>
          <a:p>
            <a:pPr marL="457200" lvl="1" indent="0">
              <a:buNone/>
            </a:pPr>
            <a:r>
              <a:rPr lang="fr-FR" sz="2400"/>
              <a:t>765 m€.</a:t>
            </a:r>
            <a:endParaRPr lang="fr-FR" sz="1500">
              <a:solidFill>
                <a:srgbClr val="1F1F1F"/>
              </a:solidFill>
            </a:endParaRPr>
          </a:p>
          <a:p>
            <a:pPr lvl="1">
              <a:buClr>
                <a:srgbClr val="0D3612"/>
              </a:buClr>
              <a:buFont typeface="Courier New" panose="020B0604020202020204" pitchFamily="34" charset="0"/>
              <a:buChar char="o"/>
            </a:pPr>
            <a:endParaRPr lang="fr-FR" sz="2400"/>
          </a:p>
        </p:txBody>
      </p:sp>
      <p:pic>
        <p:nvPicPr>
          <p:cNvPr id="4" name="Image 3" descr="Une image contenant texte, graphisme, diagramme, dessin&#10;&#10;Le contenu généré par l’IA peut être incorrect.">
            <a:extLst>
              <a:ext uri="{FF2B5EF4-FFF2-40B4-BE49-F238E27FC236}">
                <a16:creationId xmlns:a16="http://schemas.microsoft.com/office/drawing/2014/main" id="{60945A87-9AE7-7F50-7D94-2B633941CDB6}"/>
              </a:ext>
            </a:extLst>
          </p:cNvPr>
          <p:cNvPicPr>
            <a:picLocks noChangeAspect="1"/>
          </p:cNvPicPr>
          <p:nvPr/>
        </p:nvPicPr>
        <p:blipFill>
          <a:blip r:embed="rId3"/>
          <a:stretch>
            <a:fillRect/>
          </a:stretch>
        </p:blipFill>
        <p:spPr>
          <a:xfrm>
            <a:off x="7027756" y="3425933"/>
            <a:ext cx="5162387" cy="3402846"/>
          </a:xfrm>
          <a:prstGeom prst="rect">
            <a:avLst/>
          </a:prstGeom>
        </p:spPr>
      </p:pic>
      <p:sp>
        <p:nvSpPr>
          <p:cNvPr id="6" name="Espace réservé du numéro de diapositive 5">
            <a:extLst>
              <a:ext uri="{FF2B5EF4-FFF2-40B4-BE49-F238E27FC236}">
                <a16:creationId xmlns:a16="http://schemas.microsoft.com/office/drawing/2014/main" id="{500B1C12-FD47-AA74-4C31-11F942D145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8486425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A4C4E-5DFC-E02B-E343-D7FAC1EE80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FC0A0E-7593-5E2B-A4AF-C5A74C93EEEA}"/>
              </a:ext>
            </a:extLst>
          </p:cNvPr>
          <p:cNvSpPr>
            <a:spLocks noGrp="1"/>
          </p:cNvSpPr>
          <p:nvPr>
            <p:ph type="title"/>
          </p:nvPr>
        </p:nvSpPr>
        <p:spPr/>
        <p:txBody>
          <a:bodyPr>
            <a:normAutofit fontScale="90000"/>
          </a:bodyPr>
          <a:lstStyle/>
          <a:p>
            <a:r>
              <a:rPr lang="fr-FR"/>
              <a:t>L'environnement : </a:t>
            </a:r>
            <a:r>
              <a:rPr lang="fr-FR" err="1"/>
              <a:t>Honk</a:t>
            </a:r>
            <a:r>
              <a:rPr lang="fr-FR"/>
              <a:t> Kong</a:t>
            </a:r>
            <a:br>
              <a:rPr lang="fr-FR"/>
            </a:br>
            <a:r>
              <a:rPr lang="fr-FR"/>
              <a:t>La technique au service de l'environnement</a:t>
            </a:r>
          </a:p>
        </p:txBody>
      </p:sp>
      <p:sp>
        <p:nvSpPr>
          <p:cNvPr id="3" name="Content Placeholder 2">
            <a:extLst>
              <a:ext uri="{FF2B5EF4-FFF2-40B4-BE49-F238E27FC236}">
                <a16:creationId xmlns:a16="http://schemas.microsoft.com/office/drawing/2014/main" id="{92CBD156-ABA1-2DC2-0F11-48635916A625}"/>
              </a:ext>
            </a:extLst>
          </p:cNvPr>
          <p:cNvSpPr>
            <a:spLocks noGrp="1"/>
          </p:cNvSpPr>
          <p:nvPr>
            <p:ph sz="quarter" idx="13"/>
          </p:nvPr>
        </p:nvSpPr>
        <p:spPr>
          <a:xfrm>
            <a:off x="649288" y="2317100"/>
            <a:ext cx="10707624" cy="3657600"/>
          </a:xfrm>
        </p:spPr>
        <p:txBody>
          <a:bodyPr vert="horz" lIns="91440" tIns="45720" rIns="91440" bIns="45720" rtlCol="0" anchor="t">
            <a:normAutofit/>
          </a:bodyPr>
          <a:lstStyle/>
          <a:p>
            <a:r>
              <a:rPr lang="fr-FR" b="1"/>
              <a:t>La technique au service de l'environnement :</a:t>
            </a:r>
            <a:r>
              <a:rPr lang="fr-FR"/>
              <a:t> la ville d'Hong Kong à forte densité, souffre de plusieurs problèmes environnementaux impactant la santé publique</a:t>
            </a:r>
          </a:p>
          <a:p>
            <a:pPr lvl="1" indent="-342900">
              <a:buClr>
                <a:srgbClr val="0D3612"/>
              </a:buClr>
              <a:buFont typeface="Courier New" panose="020B0604020202020204" pitchFamily="34" charset="0"/>
              <a:buChar char="o"/>
            </a:pPr>
            <a:r>
              <a:rPr lang="fr-FR"/>
              <a:t>Normes</a:t>
            </a:r>
            <a:r>
              <a:rPr lang="fr-FR">
                <a:ea typeface="+mn-lt"/>
                <a:cs typeface="+mn-lt"/>
              </a:rPr>
              <a:t> comme l’</a:t>
            </a:r>
            <a:r>
              <a:rPr lang="fr-FR" b="1">
                <a:ea typeface="+mn-lt"/>
                <a:cs typeface="+mn-lt"/>
              </a:rPr>
              <a:t>Air Ventilation </a:t>
            </a:r>
            <a:endParaRPr lang="fr-FR">
              <a:ea typeface="+mn-lt"/>
              <a:cs typeface="+mn-lt"/>
            </a:endParaRPr>
          </a:p>
          <a:p>
            <a:pPr marL="342900" lvl="1" indent="0">
              <a:buClr>
                <a:srgbClr val="0D3612"/>
              </a:buClr>
              <a:buNone/>
            </a:pPr>
            <a:r>
              <a:rPr lang="fr-FR" b="1" err="1">
                <a:ea typeface="+mn-lt"/>
                <a:cs typeface="+mn-lt"/>
              </a:rPr>
              <a:t>Assessment</a:t>
            </a:r>
            <a:r>
              <a:rPr lang="fr-FR">
                <a:ea typeface="+mn-lt"/>
                <a:cs typeface="+mn-lt"/>
              </a:rPr>
              <a:t> ou les </a:t>
            </a:r>
            <a:r>
              <a:rPr lang="fr-FR" b="1" err="1">
                <a:ea typeface="+mn-lt"/>
                <a:cs typeface="+mn-lt"/>
              </a:rPr>
              <a:t>Sustainable</a:t>
            </a:r>
            <a:r>
              <a:rPr lang="fr-FR" b="1">
                <a:ea typeface="+mn-lt"/>
                <a:cs typeface="+mn-lt"/>
              </a:rPr>
              <a:t> Building Design </a:t>
            </a:r>
            <a:endParaRPr lang="fr-FR">
              <a:ea typeface="+mn-lt"/>
              <a:cs typeface="+mn-lt"/>
            </a:endParaRPr>
          </a:p>
          <a:p>
            <a:pPr marL="342900" lvl="1" indent="0">
              <a:buNone/>
            </a:pPr>
            <a:r>
              <a:rPr lang="fr-FR" b="1">
                <a:ea typeface="+mn-lt"/>
                <a:cs typeface="+mn-lt"/>
              </a:rPr>
              <a:t>Guidelines</a:t>
            </a:r>
          </a:p>
          <a:p>
            <a:pPr lvl="1" indent="-342900">
              <a:buFont typeface="Courier New" panose="02070309020205020404" pitchFamily="49" charset="0"/>
              <a:buChar char="o"/>
            </a:pPr>
            <a:r>
              <a:rPr lang="fr-FR"/>
              <a:t>Simulation informatique </a:t>
            </a:r>
            <a:r>
              <a:rPr lang="fr-FR" b="1" err="1"/>
              <a:t>CityComfort</a:t>
            </a:r>
            <a:r>
              <a:rPr lang="fr-FR" b="1"/>
              <a:t>+</a:t>
            </a:r>
            <a:r>
              <a:rPr lang="fr-FR"/>
              <a:t> </a:t>
            </a:r>
          </a:p>
          <a:p>
            <a:pPr lvl="1" indent="-342900">
              <a:buFont typeface="Courier New" panose="020B0604020202020204" pitchFamily="34" charset="0"/>
              <a:buChar char="o"/>
            </a:pPr>
            <a:r>
              <a:rPr lang="fr-FR"/>
              <a:t>Financer par des fonds publics, profite à la </a:t>
            </a:r>
          </a:p>
          <a:p>
            <a:pPr marL="342900" lvl="1" indent="0">
              <a:buClr>
                <a:srgbClr val="0D3612"/>
              </a:buClr>
              <a:buNone/>
            </a:pPr>
            <a:r>
              <a:rPr lang="fr-FR"/>
              <a:t>Communauté dans son ensemble </a:t>
            </a:r>
          </a:p>
        </p:txBody>
      </p:sp>
      <p:pic>
        <p:nvPicPr>
          <p:cNvPr id="5" name="Image 4" descr="Une image contenant croquis, dessin, art&#10;&#10;Le contenu généré par l’IA peut être incorrect.">
            <a:extLst>
              <a:ext uri="{FF2B5EF4-FFF2-40B4-BE49-F238E27FC236}">
                <a16:creationId xmlns:a16="http://schemas.microsoft.com/office/drawing/2014/main" id="{2E2149F7-EE48-A61D-0B5E-7B1F1F168A77}"/>
              </a:ext>
            </a:extLst>
          </p:cNvPr>
          <p:cNvPicPr>
            <a:picLocks noChangeAspect="1"/>
          </p:cNvPicPr>
          <p:nvPr/>
        </p:nvPicPr>
        <p:blipFill>
          <a:blip r:embed="rId3"/>
          <a:stretch>
            <a:fillRect/>
          </a:stretch>
        </p:blipFill>
        <p:spPr>
          <a:xfrm>
            <a:off x="6640941" y="3436587"/>
            <a:ext cx="5367743" cy="3355707"/>
          </a:xfrm>
          <a:prstGeom prst="rect">
            <a:avLst/>
          </a:prstGeom>
        </p:spPr>
      </p:pic>
      <p:sp>
        <p:nvSpPr>
          <p:cNvPr id="4" name="Espace réservé du numéro de diapositive 3">
            <a:extLst>
              <a:ext uri="{FF2B5EF4-FFF2-40B4-BE49-F238E27FC236}">
                <a16:creationId xmlns:a16="http://schemas.microsoft.com/office/drawing/2014/main" id="{0FAF9F9F-8014-B6C9-BEA9-EF52C3B426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397702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4">
            <a:extLst>
              <a:ext uri="{FF2B5EF4-FFF2-40B4-BE49-F238E27FC236}">
                <a16:creationId xmlns:a16="http://schemas.microsoft.com/office/drawing/2014/main" id="{8DED76B9-5273-4139-ACC9-B6E36ADE2385}"/>
              </a:ext>
            </a:extLst>
          </p:cNvPr>
          <p:cNvSpPr>
            <a:spLocks noGrp="1"/>
          </p:cNvSpPr>
          <p:nvPr>
            <p:ph type="title"/>
          </p:nvPr>
        </p:nvSpPr>
        <p:spPr>
          <a:xfrm>
            <a:off x="532264" y="776940"/>
            <a:ext cx="3648456" cy="5358384"/>
          </a:xfrm>
        </p:spPr>
        <p:txBody>
          <a:bodyPr rtlCol="0">
            <a:noAutofit/>
          </a:bodyPr>
          <a:lstStyle/>
          <a:p>
            <a:pPr rtl="0"/>
            <a:r>
              <a:rPr lang="fr"/>
              <a:t>Sommaire</a:t>
            </a:r>
          </a:p>
        </p:txBody>
      </p:sp>
      <p:sp>
        <p:nvSpPr>
          <p:cNvPr id="18" name="Espace réservé au texte 17">
            <a:extLst>
              <a:ext uri="{FF2B5EF4-FFF2-40B4-BE49-F238E27FC236}">
                <a16:creationId xmlns:a16="http://schemas.microsoft.com/office/drawing/2014/main" id="{87F2C169-25EA-4609-BC8A-BCA7C433EEE4}"/>
              </a:ext>
            </a:extLst>
          </p:cNvPr>
          <p:cNvSpPr>
            <a:spLocks noGrp="1"/>
          </p:cNvSpPr>
          <p:nvPr>
            <p:ph type="body" sz="quarter" idx="15"/>
          </p:nvPr>
        </p:nvSpPr>
        <p:spPr>
          <a:xfrm>
            <a:off x="5084064" y="3841750"/>
            <a:ext cx="6601968" cy="2296083"/>
          </a:xfrm>
        </p:spPr>
        <p:txBody>
          <a:bodyPr vert="horz" lIns="91440" tIns="45720" rIns="91440" bIns="45720" rtlCol="0" anchor="t">
            <a:normAutofit fontScale="92500" lnSpcReduction="20000"/>
          </a:bodyPr>
          <a:lstStyle/>
          <a:p>
            <a:pPr rtl="0"/>
            <a:r>
              <a:rPr lang="fr"/>
              <a:t>Introduction</a:t>
            </a:r>
          </a:p>
          <a:p>
            <a:r>
              <a:rPr lang="fr"/>
              <a:t>I. Métropoles : Moteurs des transformations globales</a:t>
            </a:r>
          </a:p>
          <a:p>
            <a:pPr rtl="0"/>
            <a:r>
              <a:rPr lang="fr"/>
              <a:t>II. Les villes face aux défis du XXIe siècle</a:t>
            </a:r>
          </a:p>
          <a:p>
            <a:r>
              <a:rPr lang="fr"/>
              <a:t>III. Les catalyseurs du changement</a:t>
            </a:r>
          </a:p>
          <a:p>
            <a:r>
              <a:rPr lang="fr"/>
              <a:t>V. Prospectives</a:t>
            </a:r>
          </a:p>
          <a:p>
            <a:pPr rtl="0"/>
            <a:r>
              <a:rPr lang="fr"/>
              <a:t>Conclusion </a:t>
            </a:r>
          </a:p>
          <a:p>
            <a:pPr rtl="0"/>
            <a:endParaRPr lang="fr"/>
          </a:p>
          <a:p>
            <a:pPr rtl="0"/>
            <a:endParaRPr lang="fr"/>
          </a:p>
          <a:p>
            <a:pPr rtl="0"/>
            <a:endParaRPr lang="fr"/>
          </a:p>
        </p:txBody>
      </p:sp>
      <p:pic>
        <p:nvPicPr>
          <p:cNvPr id="9218" name="Picture 2" descr="Fond d'écran : Zone métropolitaine, zone urbaine, Paysage urbain ...">
            <a:extLst>
              <a:ext uri="{FF2B5EF4-FFF2-40B4-BE49-F238E27FC236}">
                <a16:creationId xmlns:a16="http://schemas.microsoft.com/office/drawing/2014/main" id="{E174D660-DDF4-147A-DCAB-D6D6A71B4D0E}"/>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t="15133" b="1513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a:extLst>
              <a:ext uri="{FF2B5EF4-FFF2-40B4-BE49-F238E27FC236}">
                <a16:creationId xmlns:a16="http://schemas.microsoft.com/office/drawing/2014/main" id="{EA93E3EA-D6D1-DB4D-FC25-ACBD061AD8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0929194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39961-03CE-AD9D-2ED9-EB255055E5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0BF1A5-F8BF-45A4-7BA1-42620C6442BA}"/>
              </a:ext>
            </a:extLst>
          </p:cNvPr>
          <p:cNvSpPr>
            <a:spLocks noGrp="1"/>
          </p:cNvSpPr>
          <p:nvPr>
            <p:ph type="title"/>
          </p:nvPr>
        </p:nvSpPr>
        <p:spPr/>
        <p:txBody>
          <a:bodyPr>
            <a:normAutofit fontScale="90000"/>
          </a:bodyPr>
          <a:lstStyle/>
          <a:p>
            <a:r>
              <a:rPr lang="fr-FR"/>
              <a:t>Le social : Londres</a:t>
            </a:r>
            <a:br>
              <a:rPr lang="fr-FR"/>
            </a:br>
            <a:r>
              <a:rPr lang="fr-FR"/>
              <a:t>Le sport tremplin pour le développement</a:t>
            </a:r>
          </a:p>
        </p:txBody>
      </p:sp>
      <p:sp>
        <p:nvSpPr>
          <p:cNvPr id="3" name="Content Placeholder 2">
            <a:extLst>
              <a:ext uri="{FF2B5EF4-FFF2-40B4-BE49-F238E27FC236}">
                <a16:creationId xmlns:a16="http://schemas.microsoft.com/office/drawing/2014/main" id="{529559A2-72A8-63F6-896C-459A75B61EBF}"/>
              </a:ext>
            </a:extLst>
          </p:cNvPr>
          <p:cNvSpPr>
            <a:spLocks noGrp="1"/>
          </p:cNvSpPr>
          <p:nvPr>
            <p:ph sz="quarter" idx="13"/>
          </p:nvPr>
        </p:nvSpPr>
        <p:spPr>
          <a:xfrm>
            <a:off x="649288" y="2317100"/>
            <a:ext cx="6669424" cy="3657600"/>
          </a:xfrm>
        </p:spPr>
        <p:txBody>
          <a:bodyPr vert="horz" lIns="91440" tIns="45720" rIns="91440" bIns="45720" rtlCol="0" anchor="t">
            <a:normAutofit lnSpcReduction="10000"/>
          </a:bodyPr>
          <a:lstStyle/>
          <a:p>
            <a:pPr marL="0" indent="0">
              <a:buNone/>
            </a:pPr>
            <a:r>
              <a:rPr lang="fr-FR" b="1"/>
              <a:t>Le sport tremplin pour le développement : </a:t>
            </a:r>
            <a:r>
              <a:rPr lang="fr-FR"/>
              <a:t>Londres a accueilli les JO en 2012 avec une vision bien claire :</a:t>
            </a:r>
          </a:p>
          <a:p>
            <a:pPr lvl="1">
              <a:buClr>
                <a:srgbClr val="196B24">
                  <a:lumMod val="50000"/>
                </a:srgbClr>
              </a:buClr>
              <a:buFont typeface="Courier New" panose="020B0604020202020204" pitchFamily="34" charset="0"/>
              <a:buChar char="o"/>
            </a:pPr>
            <a:r>
              <a:rPr lang="fr-FR">
                <a:ea typeface="+mn-lt"/>
                <a:cs typeface="+mn-lt"/>
              </a:rPr>
              <a:t>Une candidature conditionnée au développement urbain</a:t>
            </a:r>
          </a:p>
          <a:p>
            <a:pPr lvl="1">
              <a:buFont typeface="Courier New" panose="020B0604020202020204" pitchFamily="34" charset="0"/>
              <a:buChar char="o"/>
            </a:pPr>
            <a:r>
              <a:rPr lang="fr-FR">
                <a:ea typeface="+mn-lt"/>
                <a:cs typeface="+mn-lt"/>
              </a:rPr>
              <a:t>Un projet pensé pour l'après-Jeux</a:t>
            </a:r>
          </a:p>
          <a:p>
            <a:pPr lvl="1">
              <a:buFont typeface="Courier New" panose="020B0604020202020204" pitchFamily="34" charset="0"/>
              <a:buChar char="o"/>
            </a:pPr>
            <a:r>
              <a:rPr lang="fr-FR">
                <a:ea typeface="+mn-lt"/>
                <a:cs typeface="+mn-lt"/>
              </a:rPr>
              <a:t>Des difficultés financières mais une adaptation efficace, le projet passe de 2,4 à 9,3 milliards de livres</a:t>
            </a:r>
            <a:endParaRPr lang="fr-FR"/>
          </a:p>
          <a:p>
            <a:pPr lvl="1">
              <a:buFont typeface="Courier New" panose="020B0604020202020204" pitchFamily="34" charset="0"/>
              <a:buChar char="o"/>
            </a:pPr>
            <a:r>
              <a:rPr lang="fr-FR">
                <a:ea typeface="+mn-lt"/>
                <a:cs typeface="+mn-lt"/>
              </a:rPr>
              <a:t>Une gestion à long terme de l’héritage, avec le projet East </a:t>
            </a:r>
            <a:r>
              <a:rPr lang="fr-FR" err="1">
                <a:ea typeface="+mn-lt"/>
                <a:cs typeface="+mn-lt"/>
              </a:rPr>
              <a:t>bank</a:t>
            </a:r>
            <a:r>
              <a:rPr lang="fr-FR">
                <a:ea typeface="+mn-lt"/>
                <a:cs typeface="+mn-lt"/>
              </a:rPr>
              <a:t>.</a:t>
            </a:r>
          </a:p>
        </p:txBody>
      </p:sp>
      <p:pic>
        <p:nvPicPr>
          <p:cNvPr id="1026" name="Picture 2" descr="Trois moments olympiques inoubliables - ROSI Media">
            <a:extLst>
              <a:ext uri="{FF2B5EF4-FFF2-40B4-BE49-F238E27FC236}">
                <a16:creationId xmlns:a16="http://schemas.microsoft.com/office/drawing/2014/main" id="{BC1C0526-7E11-3491-6A4A-3839914092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5804" y="2040410"/>
            <a:ext cx="3264196" cy="230787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descr="Borough londonien de Newham — Wikipédia">
            <a:extLst>
              <a:ext uri="{FF2B5EF4-FFF2-40B4-BE49-F238E27FC236}">
                <a16:creationId xmlns:a16="http://schemas.microsoft.com/office/drawing/2014/main" id="{4EEC5648-6597-9EAB-6D10-8B6E99BD80FB}"/>
              </a:ext>
            </a:extLst>
          </p:cNvPr>
          <p:cNvPicPr>
            <a:picLocks noChangeAspect="1"/>
          </p:cNvPicPr>
          <p:nvPr/>
        </p:nvPicPr>
        <p:blipFill>
          <a:blip r:embed="rId4"/>
          <a:stretch>
            <a:fillRect/>
          </a:stretch>
        </p:blipFill>
        <p:spPr>
          <a:xfrm>
            <a:off x="8160070" y="4335708"/>
            <a:ext cx="3264196" cy="2495711"/>
          </a:xfrm>
          <a:prstGeom prst="rect">
            <a:avLst/>
          </a:prstGeom>
        </p:spPr>
      </p:pic>
      <p:sp>
        <p:nvSpPr>
          <p:cNvPr id="5" name="Espace réservé du numéro de diapositive 4">
            <a:extLst>
              <a:ext uri="{FF2B5EF4-FFF2-40B4-BE49-F238E27FC236}">
                <a16:creationId xmlns:a16="http://schemas.microsoft.com/office/drawing/2014/main" id="{F11FE049-2CCE-D4C7-F158-945398EAC9E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6291663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76F0B-88F6-4520-65AC-5ADE776FB6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002AAB-FE57-8231-650C-2654786470C2}"/>
              </a:ext>
            </a:extLst>
          </p:cNvPr>
          <p:cNvSpPr>
            <a:spLocks noGrp="1"/>
          </p:cNvSpPr>
          <p:nvPr>
            <p:ph type="title"/>
          </p:nvPr>
        </p:nvSpPr>
        <p:spPr/>
        <p:txBody>
          <a:bodyPr>
            <a:normAutofit fontScale="90000"/>
          </a:bodyPr>
          <a:lstStyle/>
          <a:p>
            <a:r>
              <a:rPr lang="fr-FR"/>
              <a:t>Le social : Vienne</a:t>
            </a:r>
            <a:br>
              <a:rPr lang="fr-FR"/>
            </a:br>
            <a:r>
              <a:rPr lang="fr-FR"/>
              <a:t>Le logement un investissement rentable </a:t>
            </a:r>
          </a:p>
        </p:txBody>
      </p:sp>
      <p:sp>
        <p:nvSpPr>
          <p:cNvPr id="3" name="Content Placeholder 2">
            <a:extLst>
              <a:ext uri="{FF2B5EF4-FFF2-40B4-BE49-F238E27FC236}">
                <a16:creationId xmlns:a16="http://schemas.microsoft.com/office/drawing/2014/main" id="{0001252C-DE52-D9F8-D6C6-49DC20D5A877}"/>
              </a:ext>
            </a:extLst>
          </p:cNvPr>
          <p:cNvSpPr>
            <a:spLocks noGrp="1"/>
          </p:cNvSpPr>
          <p:nvPr>
            <p:ph sz="quarter" idx="13"/>
          </p:nvPr>
        </p:nvSpPr>
        <p:spPr>
          <a:xfrm>
            <a:off x="649288" y="2317099"/>
            <a:ext cx="10707624" cy="2615233"/>
          </a:xfrm>
        </p:spPr>
        <p:txBody>
          <a:bodyPr vert="horz" lIns="91440" tIns="45720" rIns="91440" bIns="45720" rtlCol="0" anchor="t">
            <a:normAutofit fontScale="92500"/>
          </a:bodyPr>
          <a:lstStyle/>
          <a:p>
            <a:r>
              <a:rPr lang="fr-FR" b="1"/>
              <a:t>Le logement un investissement rentable :</a:t>
            </a:r>
            <a:r>
              <a:rPr lang="fr-FR"/>
              <a:t> Le modèle viennois repose sur un investissement important dans les infrastructures publiques, pour offrir un logement accessible à tous :</a:t>
            </a:r>
          </a:p>
          <a:p>
            <a:pPr lvl="1">
              <a:buClr>
                <a:srgbClr val="0D3612"/>
              </a:buClr>
              <a:buFont typeface="Courier New" panose="020B0604020202020204" pitchFamily="34" charset="0"/>
              <a:buChar char="o"/>
            </a:pPr>
            <a:r>
              <a:rPr lang="fr-FR">
                <a:ea typeface="+mn-lt"/>
                <a:cs typeface="+mn-lt"/>
              </a:rPr>
              <a:t>La ville possède ~220 000 logements sociaux et subventionne 200 000 supplémentaires. </a:t>
            </a:r>
            <a:endParaRPr lang="fr-FR"/>
          </a:p>
          <a:p>
            <a:pPr lvl="1">
              <a:buClr>
                <a:srgbClr val="0D3612"/>
              </a:buClr>
              <a:buFont typeface="Courier New" panose="020B0604020202020204" pitchFamily="34" charset="0"/>
              <a:buChar char="o"/>
            </a:pPr>
            <a:r>
              <a:rPr lang="fr-FR">
                <a:ea typeface="+mn-lt"/>
                <a:cs typeface="+mn-lt"/>
              </a:rPr>
              <a:t>Entre 2010 et 2017 : jusqu’à 800 millions €/an pour construction de logement neuf et rénovation.</a:t>
            </a:r>
          </a:p>
          <a:p>
            <a:pPr lvl="1">
              <a:buClr>
                <a:srgbClr val="0D3612"/>
              </a:buClr>
              <a:buFont typeface="Courier New" panose="020B0604020202020204" pitchFamily="34" charset="0"/>
              <a:buChar char="o"/>
            </a:pPr>
            <a:r>
              <a:rPr lang="fr-FR">
                <a:ea typeface="+mn-lt"/>
                <a:cs typeface="+mn-lt"/>
              </a:rPr>
              <a:t>Réseau de transports en commun renforcé (abonnement annuel à 365 €).</a:t>
            </a:r>
          </a:p>
          <a:p>
            <a:pPr lvl="1">
              <a:buClr>
                <a:srgbClr val="0D3612"/>
              </a:buClr>
              <a:buFont typeface="Courier New" panose="020B0604020202020204" pitchFamily="34" charset="0"/>
              <a:buChar char="o"/>
            </a:pPr>
            <a:r>
              <a:rPr lang="fr-FR">
                <a:ea typeface="+mn-lt"/>
                <a:cs typeface="+mn-lt"/>
              </a:rPr>
              <a:t>Politique publique pour l’égalité des sexes pour l’accès à l’espace publique</a:t>
            </a:r>
          </a:p>
          <a:p>
            <a:pPr lvl="1">
              <a:buClr>
                <a:srgbClr val="0D3612"/>
              </a:buClr>
              <a:buFont typeface="Courier New" panose="020B0604020202020204" pitchFamily="34" charset="0"/>
              <a:buChar char="o"/>
            </a:pPr>
            <a:endParaRPr lang="fr-FR">
              <a:ea typeface="+mn-lt"/>
              <a:cs typeface="+mn-lt"/>
            </a:endParaRPr>
          </a:p>
          <a:p>
            <a:pPr lvl="1">
              <a:buClr>
                <a:srgbClr val="0D3612"/>
              </a:buClr>
              <a:buFont typeface="Courier New" panose="020B0604020202020204" pitchFamily="34" charset="0"/>
              <a:buChar char="o"/>
            </a:pPr>
            <a:endParaRPr lang="fr-FR">
              <a:ea typeface="+mn-lt"/>
              <a:cs typeface="+mn-lt"/>
            </a:endParaRPr>
          </a:p>
        </p:txBody>
      </p:sp>
      <p:graphicFrame>
        <p:nvGraphicFramePr>
          <p:cNvPr id="7" name="Diagramme 6">
            <a:extLst>
              <a:ext uri="{FF2B5EF4-FFF2-40B4-BE49-F238E27FC236}">
                <a16:creationId xmlns:a16="http://schemas.microsoft.com/office/drawing/2014/main" id="{6C8DEE71-2F19-DABF-6867-5B8A4071ADD0}"/>
              </a:ext>
            </a:extLst>
          </p:cNvPr>
          <p:cNvGraphicFramePr/>
          <p:nvPr>
            <p:extLst>
              <p:ext uri="{D42A27DB-BD31-4B8C-83A1-F6EECF244321}">
                <p14:modId xmlns:p14="http://schemas.microsoft.com/office/powerpoint/2010/main" val="3066942698"/>
              </p:ext>
            </p:extLst>
          </p:nvPr>
        </p:nvGraphicFramePr>
        <p:xfrm>
          <a:off x="904068" y="4932333"/>
          <a:ext cx="10203048" cy="17332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space réservé du numéro de diapositive 3">
            <a:extLst>
              <a:ext uri="{FF2B5EF4-FFF2-40B4-BE49-F238E27FC236}">
                <a16:creationId xmlns:a16="http://schemas.microsoft.com/office/drawing/2014/main" id="{9EB1BF54-4A21-0DBF-4606-3E92F579CF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6798844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8332D-1A54-7F96-2657-FE9B379E014D}"/>
              </a:ext>
            </a:extLst>
          </p:cNvPr>
          <p:cNvSpPr>
            <a:spLocks noGrp="1"/>
          </p:cNvSpPr>
          <p:nvPr>
            <p:ph type="title"/>
          </p:nvPr>
        </p:nvSpPr>
        <p:spPr/>
        <p:txBody>
          <a:bodyPr>
            <a:normAutofit fontScale="90000"/>
          </a:bodyPr>
          <a:lstStyle/>
          <a:p>
            <a:r>
              <a:rPr lang="fr-FR"/>
              <a:t>L'environnement et le social : Perth</a:t>
            </a:r>
            <a:br>
              <a:rPr lang="fr-FR"/>
            </a:br>
            <a:r>
              <a:rPr lang="fr-FR"/>
              <a:t>Le partage d'énergie entre voisins </a:t>
            </a:r>
          </a:p>
        </p:txBody>
      </p:sp>
      <p:sp>
        <p:nvSpPr>
          <p:cNvPr id="3" name="Content Placeholder 2">
            <a:extLst>
              <a:ext uri="{FF2B5EF4-FFF2-40B4-BE49-F238E27FC236}">
                <a16:creationId xmlns:a16="http://schemas.microsoft.com/office/drawing/2014/main" id="{8E2511FF-1E83-F15D-AC15-494F6D504C07}"/>
              </a:ext>
            </a:extLst>
          </p:cNvPr>
          <p:cNvSpPr>
            <a:spLocks noGrp="1"/>
          </p:cNvSpPr>
          <p:nvPr>
            <p:ph sz="quarter" idx="13"/>
          </p:nvPr>
        </p:nvSpPr>
        <p:spPr>
          <a:xfrm>
            <a:off x="739694" y="2523744"/>
            <a:ext cx="5798950" cy="3657600"/>
          </a:xfrm>
        </p:spPr>
        <p:txBody>
          <a:bodyPr vert="horz" lIns="91440" tIns="45720" rIns="91440" bIns="45720" rtlCol="0" anchor="t">
            <a:normAutofit/>
          </a:bodyPr>
          <a:lstStyle/>
          <a:p>
            <a:r>
              <a:rPr lang="fr-FR" b="1"/>
              <a:t>Le partage d'énergie entre voisins :</a:t>
            </a:r>
            <a:r>
              <a:rPr lang="fr-FR"/>
              <a:t>  </a:t>
            </a:r>
            <a:r>
              <a:rPr lang="fr-FR">
                <a:ea typeface="+mn-lt"/>
                <a:cs typeface="+mn-lt"/>
              </a:rPr>
              <a:t>créer un modèle urbain durable en intégrant des :</a:t>
            </a:r>
          </a:p>
          <a:p>
            <a:pPr lvl="1">
              <a:buClr>
                <a:srgbClr val="0D3612"/>
              </a:buClr>
              <a:buFont typeface="Courier New" panose="020B0604020202020204" pitchFamily="34" charset="0"/>
              <a:buChar char="o"/>
            </a:pPr>
            <a:r>
              <a:rPr lang="fr-FR">
                <a:ea typeface="+mn-lt"/>
                <a:cs typeface="+mn-lt"/>
              </a:rPr>
              <a:t> Logements à énergie positive, </a:t>
            </a:r>
          </a:p>
          <a:p>
            <a:pPr lvl="1">
              <a:buClr>
                <a:srgbClr val="0D3612"/>
              </a:buClr>
              <a:buFont typeface="Courier New" panose="020B0604020202020204" pitchFamily="34" charset="0"/>
              <a:buChar char="o"/>
            </a:pPr>
            <a:r>
              <a:rPr lang="fr-FR">
                <a:ea typeface="+mn-lt"/>
                <a:cs typeface="+mn-lt"/>
              </a:rPr>
              <a:t>Une diversité sociale, </a:t>
            </a:r>
          </a:p>
          <a:p>
            <a:pPr lvl="1">
              <a:buClr>
                <a:srgbClr val="0D3612"/>
              </a:buClr>
              <a:buFont typeface="Courier New" panose="020B0604020202020204" pitchFamily="34" charset="0"/>
              <a:buChar char="o"/>
            </a:pPr>
            <a:r>
              <a:rPr lang="fr-FR">
                <a:ea typeface="+mn-lt"/>
                <a:cs typeface="+mn-lt"/>
              </a:rPr>
              <a:t>Des technologies innovantes.</a:t>
            </a:r>
            <a:endParaRPr lang="fr-FR"/>
          </a:p>
        </p:txBody>
      </p:sp>
      <p:graphicFrame>
        <p:nvGraphicFramePr>
          <p:cNvPr id="4" name="Diagramme 3">
            <a:extLst>
              <a:ext uri="{FF2B5EF4-FFF2-40B4-BE49-F238E27FC236}">
                <a16:creationId xmlns:a16="http://schemas.microsoft.com/office/drawing/2014/main" id="{3B4DE744-3158-3171-1C3C-BF4A389F18FC}"/>
              </a:ext>
            </a:extLst>
          </p:cNvPr>
          <p:cNvGraphicFramePr/>
          <p:nvPr>
            <p:extLst>
              <p:ext uri="{D42A27DB-BD31-4B8C-83A1-F6EECF244321}">
                <p14:modId xmlns:p14="http://schemas.microsoft.com/office/powerpoint/2010/main" val="3415849007"/>
              </p:ext>
            </p:extLst>
          </p:nvPr>
        </p:nvGraphicFramePr>
        <p:xfrm>
          <a:off x="994472" y="4570709"/>
          <a:ext cx="5798950" cy="2482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65" name="Image 1264" descr="Une image contenant texte, carte, Police, diagramme&#10;&#10;Le contenu généré par l’IA peut être incorrect.">
            <a:extLst>
              <a:ext uri="{FF2B5EF4-FFF2-40B4-BE49-F238E27FC236}">
                <a16:creationId xmlns:a16="http://schemas.microsoft.com/office/drawing/2014/main" id="{000B33F5-31F7-7691-EA57-A770EA53CCBA}"/>
              </a:ext>
            </a:extLst>
          </p:cNvPr>
          <p:cNvPicPr>
            <a:picLocks noChangeAspect="1"/>
          </p:cNvPicPr>
          <p:nvPr/>
        </p:nvPicPr>
        <p:blipFill>
          <a:blip r:embed="rId8"/>
          <a:stretch>
            <a:fillRect/>
          </a:stretch>
        </p:blipFill>
        <p:spPr>
          <a:xfrm>
            <a:off x="7158279" y="2520896"/>
            <a:ext cx="5030491" cy="2901089"/>
          </a:xfrm>
          <a:prstGeom prst="rect">
            <a:avLst/>
          </a:prstGeom>
        </p:spPr>
      </p:pic>
      <p:sp>
        <p:nvSpPr>
          <p:cNvPr id="5" name="Espace réservé du numéro de diapositive 4">
            <a:extLst>
              <a:ext uri="{FF2B5EF4-FFF2-40B4-BE49-F238E27FC236}">
                <a16:creationId xmlns:a16="http://schemas.microsoft.com/office/drawing/2014/main" id="{39DE271E-EADD-C6FB-7264-F2644DB66B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9185473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8332D-1A54-7F96-2657-FE9B379E014D}"/>
              </a:ext>
            </a:extLst>
          </p:cNvPr>
          <p:cNvSpPr>
            <a:spLocks noGrp="1"/>
          </p:cNvSpPr>
          <p:nvPr>
            <p:ph type="title"/>
          </p:nvPr>
        </p:nvSpPr>
        <p:spPr/>
        <p:txBody>
          <a:bodyPr>
            <a:normAutofit/>
          </a:bodyPr>
          <a:lstStyle/>
          <a:p>
            <a:r>
              <a:rPr lang="fr-FR" dirty="0"/>
              <a:t>Synthèse</a:t>
            </a:r>
          </a:p>
        </p:txBody>
      </p:sp>
      <p:sp>
        <p:nvSpPr>
          <p:cNvPr id="3" name="Content Placeholder 2">
            <a:extLst>
              <a:ext uri="{FF2B5EF4-FFF2-40B4-BE49-F238E27FC236}">
                <a16:creationId xmlns:a16="http://schemas.microsoft.com/office/drawing/2014/main" id="{8E2511FF-1E83-F15D-AC15-494F6D504C07}"/>
              </a:ext>
            </a:extLst>
          </p:cNvPr>
          <p:cNvSpPr>
            <a:spLocks noGrp="1"/>
          </p:cNvSpPr>
          <p:nvPr>
            <p:ph sz="quarter" idx="13"/>
          </p:nvPr>
        </p:nvSpPr>
        <p:spPr>
          <a:xfrm>
            <a:off x="739694" y="2523744"/>
            <a:ext cx="10780954" cy="3657600"/>
          </a:xfrm>
        </p:spPr>
        <p:txBody>
          <a:bodyPr vert="horz" lIns="91440" tIns="45720" rIns="91440" bIns="45720" rtlCol="0" anchor="t">
            <a:normAutofit/>
          </a:bodyPr>
          <a:lstStyle/>
          <a:p>
            <a:r>
              <a:rPr lang="fr-FR" dirty="0"/>
              <a:t>Les expérimentations urbaines observés dans les différentes villes bien qu’audacieuses, sont surtout ancrées dans des contextes avec des objectifs bien précis. </a:t>
            </a:r>
          </a:p>
          <a:p>
            <a:r>
              <a:rPr lang="fr-FR" dirty="0"/>
              <a:t>Leurs reproductibilités à grande échelle, comme le souligne aussi le livre notamment pour le modèle francilien, n’est pas possible pour tous les territoires, chaque territoire possède ces spécificités :</a:t>
            </a:r>
          </a:p>
          <a:p>
            <a:pPr lvl="1">
              <a:buFont typeface="Courier New" panose="02070309020205020404" pitchFamily="49" charset="0"/>
              <a:buChar char="o"/>
            </a:pPr>
            <a:r>
              <a:rPr lang="fr-FR" dirty="0"/>
              <a:t>Les dispositions géographiques, les types de gouvernance et leurs visions.</a:t>
            </a:r>
          </a:p>
          <a:p>
            <a:pPr lvl="1">
              <a:buFont typeface="Courier New" panose="02070309020205020404" pitchFamily="49" charset="0"/>
              <a:buChar char="o"/>
            </a:pPr>
            <a:r>
              <a:rPr lang="fr-FR" dirty="0"/>
              <a:t>L’accès aux ressources naturelles, technologies, densité de population.</a:t>
            </a:r>
          </a:p>
        </p:txBody>
      </p:sp>
      <p:sp>
        <p:nvSpPr>
          <p:cNvPr id="5" name="Espace réservé du numéro de diapositive 4">
            <a:extLst>
              <a:ext uri="{FF2B5EF4-FFF2-40B4-BE49-F238E27FC236}">
                <a16:creationId xmlns:a16="http://schemas.microsoft.com/office/drawing/2014/main" id="{39DE271E-EADD-C6FB-7264-F2644DB66B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7" name="Rectangle : coins arrondis 6">
            <a:extLst>
              <a:ext uri="{FF2B5EF4-FFF2-40B4-BE49-F238E27FC236}">
                <a16:creationId xmlns:a16="http://schemas.microsoft.com/office/drawing/2014/main" id="{9E7DF316-E7D0-290F-25EE-200F6303F383}"/>
              </a:ext>
            </a:extLst>
          </p:cNvPr>
          <p:cNvSpPr/>
          <p:nvPr/>
        </p:nvSpPr>
        <p:spPr>
          <a:xfrm>
            <a:off x="1616377" y="5539563"/>
            <a:ext cx="8846289" cy="816787"/>
          </a:xfrm>
          <a:prstGeom prst="roundRect">
            <a:avLst/>
          </a:prstGeom>
          <a:solidFill>
            <a:schemeClr val="accent2"/>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dirty="0"/>
              <a:t>Toutefois, il est indéniable qu’il est nécessaire aux villes de se transformer en intégrant l’humain au centre des réflexions.</a:t>
            </a:r>
          </a:p>
        </p:txBody>
      </p:sp>
    </p:spTree>
    <p:extLst>
      <p:ext uri="{BB962C8B-B14F-4D97-AF65-F5344CB8AC3E}">
        <p14:creationId xmlns:p14="http://schemas.microsoft.com/office/powerpoint/2010/main" val="34255881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6898B-D672-83D9-48CD-DCBE91185FB1}"/>
            </a:ext>
          </a:extLst>
        </p:cNvPr>
        <p:cNvGrpSpPr/>
        <p:nvPr/>
      </p:nvGrpSpPr>
      <p:grpSpPr>
        <a:xfrm>
          <a:off x="0" y="0"/>
          <a:ext cx="0" cy="0"/>
          <a:chOff x="0" y="0"/>
          <a:chExt cx="0" cy="0"/>
        </a:xfrm>
      </p:grpSpPr>
      <p:pic>
        <p:nvPicPr>
          <p:cNvPr id="11266" name="Picture 2" descr="Une image contenant plein air, eau, ciel, pont&#10;&#10;Le contenu généré par l’IA peut être incorrect.">
            <a:extLst>
              <a:ext uri="{FF2B5EF4-FFF2-40B4-BE49-F238E27FC236}">
                <a16:creationId xmlns:a16="http://schemas.microsoft.com/office/drawing/2014/main" id="{3C8206BD-E077-03B8-817A-C0F6F3187AE4}"/>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t="12460" b="3271"/>
          <a:stretch>
            <a:fillRect/>
          </a:stretch>
        </p:blipFill>
        <p:spPr bwMode="auto">
          <a:xfrm>
            <a:off x="-2" y="10"/>
            <a:ext cx="12192000" cy="6857990"/>
          </a:xfrm>
          <a:prstGeom prst="rect">
            <a:avLst/>
          </a:prstGeom>
          <a:solidFill>
            <a:srgbClr val="FFFFFF"/>
          </a:solidFill>
        </p:spPr>
      </p:pic>
      <p:sp>
        <p:nvSpPr>
          <p:cNvPr id="5" name="Titre 4">
            <a:extLst>
              <a:ext uri="{FF2B5EF4-FFF2-40B4-BE49-F238E27FC236}">
                <a16:creationId xmlns:a16="http://schemas.microsoft.com/office/drawing/2014/main" id="{91559115-E2D1-B3AE-4174-331C7F63D8AB}"/>
              </a:ext>
            </a:extLst>
          </p:cNvPr>
          <p:cNvSpPr>
            <a:spLocks noGrp="1"/>
          </p:cNvSpPr>
          <p:nvPr>
            <p:ph type="ctrTitle"/>
          </p:nvPr>
        </p:nvSpPr>
        <p:spPr>
          <a:xfrm>
            <a:off x="1177636" y="-2"/>
            <a:ext cx="11014364" cy="4100947"/>
          </a:xfrm>
        </p:spPr>
        <p:txBody>
          <a:bodyPr anchor="b">
            <a:normAutofit/>
          </a:bodyPr>
          <a:lstStyle/>
          <a:p>
            <a:r>
              <a:rPr lang="fr-FR">
                <a:solidFill>
                  <a:srgbClr val="FFFFFF"/>
                </a:solidFill>
              </a:rPr>
              <a:t>Prospectives</a:t>
            </a:r>
          </a:p>
        </p:txBody>
      </p:sp>
    </p:spTree>
    <p:extLst>
      <p:ext uri="{BB962C8B-B14F-4D97-AF65-F5344CB8AC3E}">
        <p14:creationId xmlns:p14="http://schemas.microsoft.com/office/powerpoint/2010/main" val="19424084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2596A-EBB3-0FEB-7466-A7783ED3B966}"/>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4D937576-84C3-3A66-F2A2-2E084FABCB8D}"/>
              </a:ext>
            </a:extLst>
          </p:cNvPr>
          <p:cNvSpPr>
            <a:spLocks noGrp="1"/>
          </p:cNvSpPr>
          <p:nvPr>
            <p:ph type="title"/>
          </p:nvPr>
        </p:nvSpPr>
        <p:spPr/>
        <p:txBody>
          <a:bodyPr>
            <a:normAutofit fontScale="90000"/>
          </a:bodyPr>
          <a:lstStyle/>
          <a:p>
            <a:r>
              <a:rPr lang="fr-FR"/>
              <a:t>Métropoles, </a:t>
            </a:r>
            <a:br>
              <a:rPr lang="fr-FR"/>
            </a:br>
            <a:r>
              <a:rPr lang="fr-FR"/>
              <a:t>Actrices d’un monde globalisé et fragmenté</a:t>
            </a:r>
          </a:p>
        </p:txBody>
      </p:sp>
      <p:graphicFrame>
        <p:nvGraphicFramePr>
          <p:cNvPr id="2" name="Espace réservé du contenu 1">
            <a:extLst>
              <a:ext uri="{FF2B5EF4-FFF2-40B4-BE49-F238E27FC236}">
                <a16:creationId xmlns:a16="http://schemas.microsoft.com/office/drawing/2014/main" id="{5A487BD0-FABC-2CAF-B30C-A39FC06FF42B}"/>
              </a:ext>
            </a:extLst>
          </p:cNvPr>
          <p:cNvGraphicFramePr>
            <a:graphicFrameLocks noGrp="1"/>
          </p:cNvGraphicFramePr>
          <p:nvPr>
            <p:ph sz="quarter" idx="13"/>
            <p:extLst>
              <p:ext uri="{D42A27DB-BD31-4B8C-83A1-F6EECF244321}">
                <p14:modId xmlns:p14="http://schemas.microsoft.com/office/powerpoint/2010/main" val="2019214482"/>
              </p:ext>
            </p:extLst>
          </p:nvPr>
        </p:nvGraphicFramePr>
        <p:xfrm>
          <a:off x="649288" y="2523744"/>
          <a:ext cx="10707624"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Espace réservé du numéro de diapositive 2">
            <a:extLst>
              <a:ext uri="{FF2B5EF4-FFF2-40B4-BE49-F238E27FC236}">
                <a16:creationId xmlns:a16="http://schemas.microsoft.com/office/drawing/2014/main" id="{9368A37C-B782-5326-04D4-37ECEDD216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544112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4BB6F2D-E78A-6FE5-1A36-75C74FD93F9F}"/>
              </a:ext>
            </a:extLst>
          </p:cNvPr>
          <p:cNvSpPr>
            <a:spLocks noGrp="1"/>
          </p:cNvSpPr>
          <p:nvPr>
            <p:ph type="title"/>
          </p:nvPr>
        </p:nvSpPr>
        <p:spPr>
          <a:xfrm>
            <a:off x="649045" y="363854"/>
            <a:ext cx="10780955" cy="1243717"/>
          </a:xfrm>
        </p:spPr>
        <p:txBody>
          <a:bodyPr rtlCol="0" anchor="b">
            <a:normAutofit/>
          </a:bodyPr>
          <a:lstStyle/>
          <a:p>
            <a:pPr rtl="0"/>
            <a:r>
              <a:rPr lang="fr"/>
              <a:t>Conclusion</a:t>
            </a:r>
          </a:p>
        </p:txBody>
      </p:sp>
      <p:sp>
        <p:nvSpPr>
          <p:cNvPr id="9" name="Espace réservé au texte 8">
            <a:extLst>
              <a:ext uri="{FF2B5EF4-FFF2-40B4-BE49-F238E27FC236}">
                <a16:creationId xmlns:a16="http://schemas.microsoft.com/office/drawing/2014/main" id="{5214E3D1-6639-F466-7FDE-6564E439499A}"/>
              </a:ext>
            </a:extLst>
          </p:cNvPr>
          <p:cNvSpPr>
            <a:spLocks noGrp="1"/>
          </p:cNvSpPr>
          <p:nvPr>
            <p:ph sz="quarter" idx="13"/>
          </p:nvPr>
        </p:nvSpPr>
        <p:spPr>
          <a:xfrm>
            <a:off x="649044" y="2370447"/>
            <a:ext cx="6218099" cy="3598391"/>
          </a:xfrm>
        </p:spPr>
        <p:txBody>
          <a:bodyPr rtlCol="0">
            <a:normAutofit/>
          </a:bodyPr>
          <a:lstStyle/>
          <a:p>
            <a:pPr algn="just" rtl="0"/>
            <a:r>
              <a:rPr lang="fr"/>
              <a:t>Les villes comme acteur majeur de la transformation globale : Taille, activités, fonctions</a:t>
            </a:r>
          </a:p>
          <a:p>
            <a:pPr algn="just" rtl="0"/>
            <a:r>
              <a:rPr lang="fr"/>
              <a:t>Ouverture à des solutions concrètes aux défis du X</a:t>
            </a:r>
            <a:r>
              <a:rPr lang="fr-FR"/>
              <a:t>x</a:t>
            </a:r>
            <a:r>
              <a:rPr lang="fr"/>
              <a:t>ième siècle: </a:t>
            </a:r>
          </a:p>
          <a:p>
            <a:pPr marL="342900" indent="-342900" algn="just" rtl="0">
              <a:buFontTx/>
              <a:buChar char="-"/>
            </a:pPr>
            <a:r>
              <a:rPr lang="fr" b="1"/>
              <a:t>Vision intégrée transport et urbanisme</a:t>
            </a:r>
          </a:p>
          <a:p>
            <a:pPr marL="342900" indent="-342900" algn="just" rtl="0">
              <a:buFontTx/>
              <a:buChar char="-"/>
            </a:pPr>
            <a:r>
              <a:rPr lang="fr" b="1"/>
              <a:t>Gouvernance particpative et inclusion sociale</a:t>
            </a:r>
          </a:p>
          <a:p>
            <a:pPr marL="342900" indent="-342900" algn="just" rtl="0">
              <a:buFontTx/>
              <a:buChar char="-"/>
            </a:pPr>
            <a:endParaRPr lang="fr"/>
          </a:p>
          <a:p>
            <a:pPr rtl="0"/>
            <a:endParaRPr lang="fr">
              <a:highlight>
                <a:srgbClr val="FFFF00"/>
              </a:highlight>
            </a:endParaRPr>
          </a:p>
        </p:txBody>
      </p:sp>
      <p:pic>
        <p:nvPicPr>
          <p:cNvPr id="1026" name="Picture 2" descr="Les Villes changent le monde - Futuribles">
            <a:extLst>
              <a:ext uri="{FF2B5EF4-FFF2-40B4-BE49-F238E27FC236}">
                <a16:creationId xmlns:a16="http://schemas.microsoft.com/office/drawing/2014/main" id="{2F5ECADC-A07A-FBB8-E648-60BB6A9C678F}"/>
              </a:ext>
            </a:extLst>
          </p:cNvPr>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tretch>
            <a:fillRect/>
          </a:stretch>
        </p:blipFill>
        <p:spPr bwMode="auto">
          <a:xfrm>
            <a:off x="7310933" y="0"/>
            <a:ext cx="4881067" cy="6874744"/>
          </a:xfrm>
          <a:prstGeom prst="rect">
            <a:avLst/>
          </a:prstGeom>
          <a:solidFill>
            <a:srgbClr val="FFFFFF"/>
          </a:solidFill>
        </p:spPr>
      </p:pic>
      <p:sp>
        <p:nvSpPr>
          <p:cNvPr id="10" name="ZoneTexte 9">
            <a:extLst>
              <a:ext uri="{FF2B5EF4-FFF2-40B4-BE49-F238E27FC236}">
                <a16:creationId xmlns:a16="http://schemas.microsoft.com/office/drawing/2014/main" id="{B73145AF-E1A4-430B-421E-77894209B571}"/>
              </a:ext>
            </a:extLst>
          </p:cNvPr>
          <p:cNvSpPr txBox="1"/>
          <p:nvPr/>
        </p:nvSpPr>
        <p:spPr>
          <a:xfrm>
            <a:off x="649044" y="5045508"/>
            <a:ext cx="6218099" cy="923330"/>
          </a:xfrm>
          <a:prstGeom prst="rect">
            <a:avLst/>
          </a:prstGeom>
          <a:solidFill>
            <a:srgbClr val="F02E31"/>
          </a:solidFill>
          <a:ln>
            <a:solidFill>
              <a:srgbClr val="F02E31"/>
            </a:solidFill>
          </a:ln>
        </p:spPr>
        <p:style>
          <a:lnRef idx="3">
            <a:schemeClr val="lt1"/>
          </a:lnRef>
          <a:fillRef idx="1">
            <a:schemeClr val="accent2"/>
          </a:fillRef>
          <a:effectRef idx="1">
            <a:schemeClr val="accent2"/>
          </a:effectRef>
          <a:fontRef idx="minor">
            <a:schemeClr val="lt1"/>
          </a:fontRef>
        </p:style>
        <p:txBody>
          <a:bodyPr wrap="square">
            <a:spAutoFit/>
          </a:bodyPr>
          <a:lstStyle/>
          <a:p>
            <a:pPr algn="ctr" rtl="0"/>
            <a:r>
              <a:rPr lang="fr" b="1"/>
              <a:t>Nécessité de comprendre les possibles mutations entre transport, mixité sociale et qualité de vie pour imaginer et batir des territoires plus résilients et plus inclusifs.</a:t>
            </a:r>
          </a:p>
        </p:txBody>
      </p:sp>
      <p:sp>
        <p:nvSpPr>
          <p:cNvPr id="2" name="Espace réservé du numéro de diapositive 1">
            <a:extLst>
              <a:ext uri="{FF2B5EF4-FFF2-40B4-BE49-F238E27FC236}">
                <a16:creationId xmlns:a16="http://schemas.microsoft.com/office/drawing/2014/main" id="{1CD72DCA-C060-ABB2-E57D-C3404A9B70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1665206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ond d'écran : Zone métropolitaine, zone urbaine, Paysage urbain ...">
            <a:extLst>
              <a:ext uri="{FF2B5EF4-FFF2-40B4-BE49-F238E27FC236}">
                <a16:creationId xmlns:a16="http://schemas.microsoft.com/office/drawing/2014/main" id="{60986BD5-9F00-B178-8752-DB74221661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133" b="15133"/>
          <a:stretch>
            <a:fillRect/>
          </a:stretch>
        </p:blipFill>
        <p:spPr bwMode="auto">
          <a:xfrm>
            <a:off x="4291584" y="-56061"/>
            <a:ext cx="7900416" cy="3585645"/>
          </a:xfrm>
          <a:prstGeom prst="rect">
            <a:avLst/>
          </a:prstGeom>
          <a:noFill/>
          <a:extLst>
            <a:ext uri="{909E8E84-426E-40DD-AFC4-6F175D3DCCD1}">
              <a14:hiddenFill xmlns:a14="http://schemas.microsoft.com/office/drawing/2010/main">
                <a:solidFill>
                  <a:srgbClr val="FFFFFF"/>
                </a:solidFill>
              </a14:hiddenFill>
            </a:ext>
          </a:extLst>
        </p:spPr>
      </p:pic>
      <p:sp>
        <p:nvSpPr>
          <p:cNvPr id="3" name="Titre 2">
            <a:extLst>
              <a:ext uri="{FF2B5EF4-FFF2-40B4-BE49-F238E27FC236}">
                <a16:creationId xmlns:a16="http://schemas.microsoft.com/office/drawing/2014/main" id="{E6CEDB60-0E6A-C912-682F-BCCCFA33535A}"/>
              </a:ext>
            </a:extLst>
          </p:cNvPr>
          <p:cNvSpPr>
            <a:spLocks noGrp="1"/>
          </p:cNvSpPr>
          <p:nvPr>
            <p:ph type="title"/>
          </p:nvPr>
        </p:nvSpPr>
        <p:spPr>
          <a:xfrm>
            <a:off x="649224" y="3813048"/>
            <a:ext cx="10780776" cy="2651760"/>
          </a:xfrm>
        </p:spPr>
        <p:txBody>
          <a:bodyPr rtlCol="0">
            <a:normAutofit/>
          </a:bodyPr>
          <a:lstStyle/>
          <a:p>
            <a:pPr rtl="0"/>
            <a:r>
              <a:rPr lang="fr"/>
              <a:t>Merci</a:t>
            </a:r>
          </a:p>
        </p:txBody>
      </p:sp>
      <p:pic>
        <p:nvPicPr>
          <p:cNvPr id="7" name="Espace réservé pour une image  6" descr="Contour de visage souriant avec un remplissage uni">
            <a:extLst>
              <a:ext uri="{FF2B5EF4-FFF2-40B4-BE49-F238E27FC236}">
                <a16:creationId xmlns:a16="http://schemas.microsoft.com/office/drawing/2014/main" id="{CECC604E-8DC2-711D-DB1E-34CE6CAAA908}"/>
              </a:ext>
            </a:extLst>
          </p:cNvPr>
          <p:cNvPicPr>
            <a:picLocks noGrp="1" noChangeAspect="1"/>
          </p:cNvPicPr>
          <p:nvPr>
            <p:ph type="pic" sz="quarter" idx="13"/>
          </p:nvPr>
        </p:nvPicPr>
        <p:blipFill rotWithShape="1">
          <a:blip r:embed="rId3">
            <a:extLst>
              <a:ext uri="{96DAC541-7B7A-43D3-8B79-37D633B846F1}">
                <asvg:svgBlip xmlns:asvg="http://schemas.microsoft.com/office/drawing/2016/SVG/main" r:embed="rId4"/>
              </a:ext>
            </a:extLst>
          </a:blip>
          <a:srcRect l="2117" r="4499"/>
          <a:stretch>
            <a:fillRect/>
          </a:stretch>
        </p:blipFill>
        <p:spPr>
          <a:xfrm>
            <a:off x="431800" y="-4725"/>
            <a:ext cx="3352801" cy="3590371"/>
          </a:xfrm>
        </p:spPr>
      </p:pic>
    </p:spTree>
    <p:extLst>
      <p:ext uri="{BB962C8B-B14F-4D97-AF65-F5344CB8AC3E}">
        <p14:creationId xmlns:p14="http://schemas.microsoft.com/office/powerpoint/2010/main" val="767611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Une image contenant plein air, nuage, ciel, Voisinage&#10;&#10;Le contenu généré par l’IA peut être incorrect.">
            <a:extLst>
              <a:ext uri="{FF2B5EF4-FFF2-40B4-BE49-F238E27FC236}">
                <a16:creationId xmlns:a16="http://schemas.microsoft.com/office/drawing/2014/main" id="{C8176E34-1D1B-9EB3-2977-DD8A2515711C}"/>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t="16045"/>
          <a:stretch>
            <a:fillRect/>
          </a:stretch>
        </p:blipFill>
        <p:spPr bwMode="auto">
          <a:xfrm>
            <a:off x="-2" y="10"/>
            <a:ext cx="12192000" cy="6857990"/>
          </a:xfrm>
          <a:prstGeom prst="rect">
            <a:avLst/>
          </a:prstGeom>
          <a:solidFill>
            <a:srgbClr val="FFFFFF"/>
          </a:solidFill>
        </p:spPr>
      </p:pic>
      <p:sp>
        <p:nvSpPr>
          <p:cNvPr id="10247" name="Title 2">
            <a:extLst>
              <a:ext uri="{FF2B5EF4-FFF2-40B4-BE49-F238E27FC236}">
                <a16:creationId xmlns:a16="http://schemas.microsoft.com/office/drawing/2014/main" id="{DBE2AAB1-822C-B1FE-9362-B22030CDBADF}"/>
              </a:ext>
            </a:extLst>
          </p:cNvPr>
          <p:cNvSpPr>
            <a:spLocks noGrp="1"/>
          </p:cNvSpPr>
          <p:nvPr>
            <p:ph type="ctrTitle"/>
          </p:nvPr>
        </p:nvSpPr>
        <p:spPr>
          <a:xfrm>
            <a:off x="-2" y="-2"/>
            <a:ext cx="12192002" cy="6857990"/>
          </a:xfrm>
        </p:spPr>
        <p:txBody>
          <a:bodyPr/>
          <a:lstStyle/>
          <a:p>
            <a:r>
              <a:rPr lang="en-US" err="1"/>
              <a:t>Métropoles</a:t>
            </a:r>
            <a:r>
              <a:rPr lang="en-US"/>
              <a:t> : </a:t>
            </a:r>
            <a:r>
              <a:rPr lang="en-US" err="1"/>
              <a:t>Moteurs</a:t>
            </a:r>
            <a:r>
              <a:rPr lang="en-US"/>
              <a:t> des transformations </a:t>
            </a:r>
            <a:r>
              <a:rPr lang="en-US" err="1"/>
              <a:t>globales</a:t>
            </a:r>
            <a:endParaRPr lang="en-US"/>
          </a:p>
        </p:txBody>
      </p:sp>
    </p:spTree>
    <p:extLst>
      <p:ext uri="{BB962C8B-B14F-4D97-AF65-F5344CB8AC3E}">
        <p14:creationId xmlns:p14="http://schemas.microsoft.com/office/powerpoint/2010/main" val="2448573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9F531-16DB-A43D-42B0-F271992EC9B5}"/>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CBFF2C52-3314-3865-2E77-C659AC1483D1}"/>
              </a:ext>
            </a:extLst>
          </p:cNvPr>
          <p:cNvSpPr>
            <a:spLocks noGrp="1"/>
          </p:cNvSpPr>
          <p:nvPr>
            <p:ph type="title"/>
          </p:nvPr>
        </p:nvSpPr>
        <p:spPr>
          <a:xfrm>
            <a:off x="706554" y="-9027"/>
            <a:ext cx="10780955" cy="1243717"/>
          </a:xfrm>
        </p:spPr>
        <p:txBody>
          <a:bodyPr>
            <a:normAutofit fontScale="90000"/>
          </a:bodyPr>
          <a:lstStyle/>
          <a:p>
            <a:r>
              <a:rPr lang="fr-FR"/>
              <a:t>Les mégapoles dans un monde interconnecté</a:t>
            </a:r>
          </a:p>
        </p:txBody>
      </p:sp>
      <p:sp>
        <p:nvSpPr>
          <p:cNvPr id="5" name="Espace réservé du contenu 4">
            <a:extLst>
              <a:ext uri="{FF2B5EF4-FFF2-40B4-BE49-F238E27FC236}">
                <a16:creationId xmlns:a16="http://schemas.microsoft.com/office/drawing/2014/main" id="{5BA51960-2144-D03F-F0C4-336690648A08}"/>
              </a:ext>
            </a:extLst>
          </p:cNvPr>
          <p:cNvSpPr>
            <a:spLocks noGrp="1"/>
          </p:cNvSpPr>
          <p:nvPr>
            <p:ph sz="quarter" idx="13"/>
          </p:nvPr>
        </p:nvSpPr>
        <p:spPr>
          <a:xfrm>
            <a:off x="6096616" y="2255142"/>
            <a:ext cx="5765719" cy="4347713"/>
          </a:xfrm>
        </p:spPr>
        <p:txBody>
          <a:bodyPr vert="horz" lIns="91440" tIns="45720" rIns="91440" bIns="45720" rtlCol="0" anchor="t">
            <a:normAutofit/>
          </a:bodyPr>
          <a:lstStyle/>
          <a:p>
            <a:pPr>
              <a:buFont typeface="Wingdings" panose="020B0604020202020204" pitchFamily="34" charset="0"/>
              <a:buChar char="q"/>
            </a:pPr>
            <a:r>
              <a:rPr lang="fr-FR"/>
              <a:t>Plus de </a:t>
            </a:r>
            <a:r>
              <a:rPr lang="fr-FR" b="1"/>
              <a:t>10 millions d'habitants</a:t>
            </a:r>
            <a:r>
              <a:rPr lang="fr-FR"/>
              <a:t>, ensemble de métropoles ou de grandes villes ;</a:t>
            </a:r>
          </a:p>
          <a:p>
            <a:pPr marL="0" indent="0">
              <a:buNone/>
            </a:pPr>
            <a:endParaRPr lang="fr-FR"/>
          </a:p>
          <a:p>
            <a:pPr marL="342900" indent="-342900">
              <a:buFont typeface="Wingdings" panose="020B0604020202020204" pitchFamily="34" charset="0"/>
              <a:buChar char="q"/>
            </a:pPr>
            <a:r>
              <a:rPr lang="fr-FR"/>
              <a:t>Développement urbain croissant stimulé par la compétition internationale : </a:t>
            </a:r>
            <a:r>
              <a:rPr lang="fr-FR" b="1"/>
              <a:t>priorité aux zones aéroportuaires et logistiques</a:t>
            </a:r>
            <a:r>
              <a:rPr lang="fr-FR"/>
              <a:t> ;</a:t>
            </a:r>
          </a:p>
          <a:p>
            <a:pPr marL="0" indent="0">
              <a:buNone/>
            </a:pPr>
            <a:endParaRPr lang="fr-FR"/>
          </a:p>
          <a:p>
            <a:pPr marL="342900" indent="-342900">
              <a:buFont typeface="Wingdings" panose="020B0604020202020204" pitchFamily="34" charset="0"/>
              <a:buChar char="q"/>
            </a:pPr>
            <a:r>
              <a:rPr lang="fr-FR" b="1"/>
              <a:t>Rôle mondial </a:t>
            </a:r>
            <a:r>
              <a:rPr lang="fr-FR"/>
              <a:t>: centres de flux financiers, d’innovation, de gouvernance et de modes de vie, vitrine pour leurs Etats.</a:t>
            </a:r>
          </a:p>
        </p:txBody>
      </p:sp>
      <p:pic>
        <p:nvPicPr>
          <p:cNvPr id="2" name="Image 1" descr="New York, ville de gratte-ciel">
            <a:extLst>
              <a:ext uri="{FF2B5EF4-FFF2-40B4-BE49-F238E27FC236}">
                <a16:creationId xmlns:a16="http://schemas.microsoft.com/office/drawing/2014/main" id="{77AD820A-F646-AA58-1D8A-D97204DA01DC}"/>
              </a:ext>
            </a:extLst>
          </p:cNvPr>
          <p:cNvPicPr>
            <a:picLocks noChangeAspect="1"/>
          </p:cNvPicPr>
          <p:nvPr/>
        </p:nvPicPr>
        <p:blipFill>
          <a:blip r:embed="rId3"/>
          <a:stretch>
            <a:fillRect/>
          </a:stretch>
        </p:blipFill>
        <p:spPr>
          <a:xfrm>
            <a:off x="253042" y="2449212"/>
            <a:ext cx="5604294" cy="3483576"/>
          </a:xfrm>
          <a:prstGeom prst="rect">
            <a:avLst/>
          </a:prstGeom>
        </p:spPr>
      </p:pic>
      <p:sp>
        <p:nvSpPr>
          <p:cNvPr id="3" name="Espace réservé du numéro de diapositive 2">
            <a:extLst>
              <a:ext uri="{FF2B5EF4-FFF2-40B4-BE49-F238E27FC236}">
                <a16:creationId xmlns:a16="http://schemas.microsoft.com/office/drawing/2014/main" id="{12C38508-7948-547B-46D6-DF9485524D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184473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974A9CA-F2BD-9EA1-200D-2FACA83FE53D}"/>
              </a:ext>
            </a:extLst>
          </p:cNvPr>
          <p:cNvSpPr>
            <a:spLocks noGrp="1"/>
          </p:cNvSpPr>
          <p:nvPr>
            <p:ph type="title"/>
          </p:nvPr>
        </p:nvSpPr>
        <p:spPr/>
        <p:txBody>
          <a:bodyPr>
            <a:normAutofit fontScale="90000"/>
          </a:bodyPr>
          <a:lstStyle/>
          <a:p>
            <a:r>
              <a:rPr lang="fr-FR">
                <a:ea typeface="+mj-lt"/>
                <a:cs typeface="+mj-lt"/>
              </a:rPr>
              <a:t>Contraintes : Tensions et fragilités du modèle métropolitain</a:t>
            </a:r>
            <a:endParaRPr lang="fr-FR"/>
          </a:p>
        </p:txBody>
      </p:sp>
      <p:grpSp>
        <p:nvGrpSpPr>
          <p:cNvPr id="5" name="Groupe 4">
            <a:extLst>
              <a:ext uri="{FF2B5EF4-FFF2-40B4-BE49-F238E27FC236}">
                <a16:creationId xmlns:a16="http://schemas.microsoft.com/office/drawing/2014/main" id="{16186D86-D528-99AE-E4A5-970388EEE0FC}"/>
              </a:ext>
            </a:extLst>
          </p:cNvPr>
          <p:cNvGrpSpPr/>
          <p:nvPr/>
        </p:nvGrpSpPr>
        <p:grpSpPr>
          <a:xfrm>
            <a:off x="180364" y="2128109"/>
            <a:ext cx="3988206" cy="4531298"/>
            <a:chOff x="153488" y="2084654"/>
            <a:chExt cx="3988206" cy="4531298"/>
          </a:xfrm>
        </p:grpSpPr>
        <p:sp>
          <p:nvSpPr>
            <p:cNvPr id="7" name="Espace réservé du contenu 4">
              <a:extLst>
                <a:ext uri="{FF2B5EF4-FFF2-40B4-BE49-F238E27FC236}">
                  <a16:creationId xmlns:a16="http://schemas.microsoft.com/office/drawing/2014/main" id="{939F8913-FD15-9C35-6563-58D0C5322A1C}"/>
                </a:ext>
              </a:extLst>
            </p:cNvPr>
            <p:cNvSpPr txBox="1">
              <a:spLocks/>
            </p:cNvSpPr>
            <p:nvPr/>
          </p:nvSpPr>
          <p:spPr>
            <a:xfrm>
              <a:off x="153488" y="2524311"/>
              <a:ext cx="3988206" cy="4091641"/>
            </a:xfrm>
            <a:prstGeom prst="rect">
              <a:avLst/>
            </a:prstGeom>
            <a:ln>
              <a:solidFill>
                <a:srgbClr val="002060"/>
              </a:solidFill>
            </a:ln>
          </p:spPr>
          <p:txBody>
            <a:bodyPr vert="horz" lIns="91440" tIns="45720" rIns="91440" bIns="45720" rtlCol="0" anchor="t">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0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Clr>
                  <a:schemeClr val="accent3">
                    <a:lumMod val="50000"/>
                  </a:schemeClr>
                </a:buClr>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chemeClr val="accent3">
                    <a:lumMod val="50000"/>
                  </a:schemeClr>
                </a:buClr>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chemeClr val="accent3">
                    <a:lumMod val="50000"/>
                  </a:schemeClr>
                </a:buClr>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Clr>
                  <a:schemeClr val="accent3">
                    <a:lumMod val="50000"/>
                  </a:schemeClr>
                </a:buClr>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fr-FR" sz="1700" b="1"/>
                <a:t>Crises du logement </a:t>
              </a:r>
            </a:p>
            <a:p>
              <a:pPr>
                <a:buNone/>
              </a:pPr>
              <a:r>
                <a:rPr lang="fr-FR" sz="1700"/>
                <a:t>Explosion des prix dans les centres</a:t>
              </a:r>
            </a:p>
            <a:p>
              <a:pPr marL="0" indent="0" algn="just">
                <a:buNone/>
              </a:pPr>
              <a:r>
                <a:rPr lang="fr-FR" sz="1700"/>
                <a:t>Résultat : Exclusion des classes moyennes ; gentrification ; ségrégation socio-spatiale.</a:t>
              </a:r>
            </a:p>
            <a:p>
              <a:pPr algn="just">
                <a:buFont typeface="Wingdings" panose="05000000000000000000" pitchFamily="2" charset="2"/>
                <a:buChar char="q"/>
              </a:pPr>
              <a:r>
                <a:rPr lang="fr-FR" sz="1700" b="1"/>
                <a:t>Problèmes de densité et de verticalité</a:t>
              </a:r>
            </a:p>
            <a:p>
              <a:pPr marL="0" indent="0" algn="just">
                <a:buNone/>
              </a:pPr>
              <a:r>
                <a:rPr lang="fr-FR" sz="1700"/>
                <a:t>Pourquoi ? Forme urbaine principalement guidée par les investisseurs et la rareté de foncier</a:t>
              </a:r>
            </a:p>
            <a:p>
              <a:pPr marL="0" indent="0" algn="just">
                <a:buNone/>
              </a:pPr>
              <a:r>
                <a:rPr lang="fr-FR" sz="1700"/>
                <a:t>Résultats : Espaces publics réduits, déconnexion entre hauteurs et services (déséquilibre territorial et social)</a:t>
              </a:r>
            </a:p>
            <a:p>
              <a:pPr marL="0" indent="0" algn="just">
                <a:buNone/>
              </a:pPr>
              <a:endParaRPr lang="fr-FR" sz="1700"/>
            </a:p>
            <a:p>
              <a:pPr marL="0" indent="0" algn="just">
                <a:buNone/>
              </a:pPr>
              <a:endParaRPr lang="fr-FR" sz="1700"/>
            </a:p>
            <a:p>
              <a:pPr marL="0" indent="0">
                <a:buFont typeface="Arial" panose="020B0604020202020204" pitchFamily="34" charset="0"/>
                <a:buNone/>
              </a:pPr>
              <a:endParaRPr lang="fr-FR" sz="1700" b="1"/>
            </a:p>
            <a:p>
              <a:pPr marL="0" indent="0">
                <a:buFont typeface="Arial" panose="020B0604020202020204" pitchFamily="34" charset="0"/>
                <a:buNone/>
              </a:pPr>
              <a:endParaRPr lang="fr-FR" sz="1700" b="1"/>
            </a:p>
          </p:txBody>
        </p:sp>
        <p:sp>
          <p:nvSpPr>
            <p:cNvPr id="8" name="Espace réservé du contenu 4">
              <a:extLst>
                <a:ext uri="{FF2B5EF4-FFF2-40B4-BE49-F238E27FC236}">
                  <a16:creationId xmlns:a16="http://schemas.microsoft.com/office/drawing/2014/main" id="{219D72DF-F0C7-DC35-56B1-CEC40F158E3F}"/>
                </a:ext>
              </a:extLst>
            </p:cNvPr>
            <p:cNvSpPr txBox="1">
              <a:spLocks/>
            </p:cNvSpPr>
            <p:nvPr/>
          </p:nvSpPr>
          <p:spPr>
            <a:xfrm>
              <a:off x="153488" y="2084654"/>
              <a:ext cx="3988206" cy="439657"/>
            </a:xfrm>
            <a:prstGeom prst="rect">
              <a:avLst/>
            </a:prstGeom>
            <a:solidFill>
              <a:schemeClr val="accent2"/>
            </a:solidFill>
            <a:ln>
              <a:solidFill>
                <a:srgbClr val="002060"/>
              </a:solidFill>
            </a:ln>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0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Clr>
                  <a:schemeClr val="accent3">
                    <a:lumMod val="50000"/>
                  </a:schemeClr>
                </a:buClr>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chemeClr val="accent3">
                    <a:lumMod val="50000"/>
                  </a:schemeClr>
                </a:buClr>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chemeClr val="accent3">
                    <a:lumMod val="50000"/>
                  </a:schemeClr>
                </a:buClr>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Clr>
                  <a:schemeClr val="accent3">
                    <a:lumMod val="50000"/>
                  </a:schemeClr>
                </a:buClr>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1800" b="1">
                  <a:solidFill>
                    <a:schemeClr val="bg1"/>
                  </a:solidFill>
                </a:rPr>
                <a:t>LE SOCIAL</a:t>
              </a:r>
            </a:p>
            <a:p>
              <a:pPr marL="0" indent="0" algn="ctr">
                <a:buFont typeface="Arial" panose="020B0604020202020204" pitchFamily="34" charset="0"/>
                <a:buNone/>
              </a:pPr>
              <a:endParaRPr lang="fr-FR" sz="1200" b="1">
                <a:solidFill>
                  <a:schemeClr val="bg1"/>
                </a:solidFill>
              </a:endParaRPr>
            </a:p>
          </p:txBody>
        </p:sp>
      </p:grpSp>
      <p:sp>
        <p:nvSpPr>
          <p:cNvPr id="6" name="Espace réservé du contenu 4">
            <a:extLst>
              <a:ext uri="{FF2B5EF4-FFF2-40B4-BE49-F238E27FC236}">
                <a16:creationId xmlns:a16="http://schemas.microsoft.com/office/drawing/2014/main" id="{227CE32A-2A12-979D-B636-6DA8D49680B3}"/>
              </a:ext>
            </a:extLst>
          </p:cNvPr>
          <p:cNvSpPr txBox="1">
            <a:spLocks/>
          </p:cNvSpPr>
          <p:nvPr/>
        </p:nvSpPr>
        <p:spPr>
          <a:xfrm>
            <a:off x="4254265" y="2128109"/>
            <a:ext cx="3988205" cy="413256"/>
          </a:xfrm>
          <a:prstGeom prst="rect">
            <a:avLst/>
          </a:prstGeom>
          <a:solidFill>
            <a:schemeClr val="accent2"/>
          </a:solidFill>
          <a:ln>
            <a:solidFill>
              <a:srgbClr val="002060"/>
            </a:solidFill>
          </a:ln>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0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Clr>
                <a:schemeClr val="accent3">
                  <a:lumMod val="50000"/>
                </a:schemeClr>
              </a:buClr>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chemeClr val="accent3">
                  <a:lumMod val="50000"/>
                </a:schemeClr>
              </a:buClr>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chemeClr val="accent3">
                  <a:lumMod val="50000"/>
                </a:schemeClr>
              </a:buClr>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Clr>
                <a:schemeClr val="accent3">
                  <a:lumMod val="50000"/>
                </a:schemeClr>
              </a:buClr>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1800" b="1">
                <a:solidFill>
                  <a:schemeClr val="bg1"/>
                </a:solidFill>
              </a:rPr>
              <a:t>L’ECONOMIE</a:t>
            </a:r>
          </a:p>
          <a:p>
            <a:pPr marL="0" indent="0" algn="ctr">
              <a:buFont typeface="Arial" panose="020B0604020202020204" pitchFamily="34" charset="0"/>
              <a:buNone/>
            </a:pPr>
            <a:endParaRPr lang="fr-FR" sz="1800" b="1">
              <a:solidFill>
                <a:schemeClr val="bg1"/>
              </a:solidFill>
            </a:endParaRPr>
          </a:p>
        </p:txBody>
      </p:sp>
      <p:sp>
        <p:nvSpPr>
          <p:cNvPr id="9" name="Espace réservé du contenu 4">
            <a:extLst>
              <a:ext uri="{FF2B5EF4-FFF2-40B4-BE49-F238E27FC236}">
                <a16:creationId xmlns:a16="http://schemas.microsoft.com/office/drawing/2014/main" id="{ED6845E6-4E8C-A961-1AF8-38A296D9C85A}"/>
              </a:ext>
            </a:extLst>
          </p:cNvPr>
          <p:cNvSpPr>
            <a:spLocks noGrp="1"/>
          </p:cNvSpPr>
          <p:nvPr>
            <p:ph sz="quarter" idx="13"/>
          </p:nvPr>
        </p:nvSpPr>
        <p:spPr>
          <a:xfrm>
            <a:off x="4239888" y="2542252"/>
            <a:ext cx="3995527" cy="2519869"/>
          </a:xfrm>
          <a:ln>
            <a:solidFill>
              <a:srgbClr val="002060"/>
            </a:solidFill>
          </a:ln>
        </p:spPr>
        <p:txBody>
          <a:bodyPr vert="horz" lIns="91440" tIns="45720" rIns="91440" bIns="45720" rtlCol="0" anchor="t">
            <a:noAutofit/>
          </a:bodyPr>
          <a:lstStyle/>
          <a:p>
            <a:pPr marL="0" indent="0">
              <a:buNone/>
            </a:pPr>
            <a:r>
              <a:rPr lang="fr-FR" sz="1700" b="1"/>
              <a:t>Croissance urbaine inégalement maitrisée entre les périphéries et les villes principales</a:t>
            </a:r>
          </a:p>
          <a:p>
            <a:pPr marL="0" indent="0" algn="just">
              <a:buNone/>
            </a:pPr>
            <a:r>
              <a:rPr lang="fr-FR" sz="1700"/>
              <a:t>Populations vieillissantes en territoire périurbain</a:t>
            </a:r>
          </a:p>
          <a:p>
            <a:pPr marL="0" indent="0">
              <a:buNone/>
            </a:pPr>
            <a:r>
              <a:rPr lang="fr-FR" sz="1700"/>
              <a:t>Déclin de l'économie/ Fracture territoriale</a:t>
            </a:r>
          </a:p>
          <a:p>
            <a:pPr marL="0" indent="0">
              <a:buNone/>
            </a:pPr>
            <a:endParaRPr lang="fr-FR" sz="1700" b="1"/>
          </a:p>
        </p:txBody>
      </p:sp>
      <p:grpSp>
        <p:nvGrpSpPr>
          <p:cNvPr id="3" name="Groupe 2">
            <a:extLst>
              <a:ext uri="{FF2B5EF4-FFF2-40B4-BE49-F238E27FC236}">
                <a16:creationId xmlns:a16="http://schemas.microsoft.com/office/drawing/2014/main" id="{146BD4E7-4311-5A9A-9F8C-A4293B43BC70}"/>
              </a:ext>
            </a:extLst>
          </p:cNvPr>
          <p:cNvGrpSpPr/>
          <p:nvPr/>
        </p:nvGrpSpPr>
        <p:grpSpPr>
          <a:xfrm>
            <a:off x="4239888" y="5106903"/>
            <a:ext cx="7540789" cy="1648739"/>
            <a:chOff x="4455252" y="5269636"/>
            <a:chExt cx="7190112" cy="1578430"/>
          </a:xfrm>
        </p:grpSpPr>
        <p:sp>
          <p:nvSpPr>
            <p:cNvPr id="10" name="ZoneTexte 9">
              <a:extLst>
                <a:ext uri="{FF2B5EF4-FFF2-40B4-BE49-F238E27FC236}">
                  <a16:creationId xmlns:a16="http://schemas.microsoft.com/office/drawing/2014/main" id="{A45B8EA4-8969-53E1-A419-C986ECE1291B}"/>
                </a:ext>
              </a:extLst>
            </p:cNvPr>
            <p:cNvSpPr txBox="1"/>
            <p:nvPr/>
          </p:nvSpPr>
          <p:spPr>
            <a:xfrm>
              <a:off x="4455252" y="5709293"/>
              <a:ext cx="7190112" cy="1138773"/>
            </a:xfrm>
            <a:prstGeom prst="rect">
              <a:avLst/>
            </a:prstGeom>
            <a:noFill/>
            <a:ln>
              <a:solidFill>
                <a:srgbClr val="00206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700" b="1"/>
                <a:t>Vulnérabilité environnementale et climatique </a:t>
              </a:r>
            </a:p>
            <a:p>
              <a:r>
                <a:rPr lang="fr-FR" sz="1700"/>
                <a:t>Ilots de chaleurs urbain</a:t>
              </a:r>
            </a:p>
            <a:p>
              <a:r>
                <a:rPr lang="fr-FR" sz="1700"/>
                <a:t>Risques climatique élevés : Montée des eaux, tempêtes, canicules</a:t>
              </a:r>
            </a:p>
            <a:p>
              <a:r>
                <a:rPr lang="fr-FR" sz="1700"/>
                <a:t>Empreinte carbone élevée, pollution</a:t>
              </a:r>
            </a:p>
          </p:txBody>
        </p:sp>
        <p:sp>
          <p:nvSpPr>
            <p:cNvPr id="11" name="Espace réservé du contenu 4">
              <a:extLst>
                <a:ext uri="{FF2B5EF4-FFF2-40B4-BE49-F238E27FC236}">
                  <a16:creationId xmlns:a16="http://schemas.microsoft.com/office/drawing/2014/main" id="{BFBD7600-8534-3E4D-BDAB-0A200A777F03}"/>
                </a:ext>
              </a:extLst>
            </p:cNvPr>
            <p:cNvSpPr txBox="1">
              <a:spLocks/>
            </p:cNvSpPr>
            <p:nvPr/>
          </p:nvSpPr>
          <p:spPr>
            <a:xfrm>
              <a:off x="4455252" y="5269636"/>
              <a:ext cx="7190111" cy="439657"/>
            </a:xfrm>
            <a:prstGeom prst="rect">
              <a:avLst/>
            </a:prstGeom>
            <a:solidFill>
              <a:schemeClr val="accent2"/>
            </a:solidFill>
            <a:ln>
              <a:solidFill>
                <a:srgbClr val="002060"/>
              </a:solidFill>
            </a:ln>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0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Clr>
                  <a:schemeClr val="accent3">
                    <a:lumMod val="50000"/>
                  </a:schemeClr>
                </a:buClr>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chemeClr val="accent3">
                    <a:lumMod val="50000"/>
                  </a:schemeClr>
                </a:buClr>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chemeClr val="accent3">
                    <a:lumMod val="50000"/>
                  </a:schemeClr>
                </a:buClr>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Clr>
                  <a:schemeClr val="accent3">
                    <a:lumMod val="50000"/>
                  </a:schemeClr>
                </a:buClr>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1800" b="1">
                  <a:solidFill>
                    <a:schemeClr val="bg1"/>
                  </a:solidFill>
                </a:rPr>
                <a:t>L’ECOLOGIE</a:t>
              </a:r>
            </a:p>
            <a:p>
              <a:pPr marL="0" indent="0" algn="just">
                <a:buFont typeface="Arial" panose="020B0604020202020204" pitchFamily="34" charset="0"/>
                <a:buNone/>
              </a:pPr>
              <a:endParaRPr lang="fr-FR" sz="1800" b="1">
                <a:solidFill>
                  <a:schemeClr val="bg1"/>
                </a:solidFill>
              </a:endParaRPr>
            </a:p>
          </p:txBody>
        </p:sp>
      </p:grpSp>
      <p:grpSp>
        <p:nvGrpSpPr>
          <p:cNvPr id="2" name="Groupe 1">
            <a:extLst>
              <a:ext uri="{FF2B5EF4-FFF2-40B4-BE49-F238E27FC236}">
                <a16:creationId xmlns:a16="http://schemas.microsoft.com/office/drawing/2014/main" id="{44D54888-021B-B5A3-A506-DC0FABD625CC}"/>
              </a:ext>
            </a:extLst>
          </p:cNvPr>
          <p:cNvGrpSpPr/>
          <p:nvPr/>
        </p:nvGrpSpPr>
        <p:grpSpPr>
          <a:xfrm>
            <a:off x="8370728" y="2147377"/>
            <a:ext cx="3409949" cy="2959526"/>
            <a:chOff x="8370728" y="2147377"/>
            <a:chExt cx="3409949" cy="2959526"/>
          </a:xfrm>
        </p:grpSpPr>
        <p:sp>
          <p:nvSpPr>
            <p:cNvPr id="12" name="Espace réservé du contenu 4">
              <a:extLst>
                <a:ext uri="{FF2B5EF4-FFF2-40B4-BE49-F238E27FC236}">
                  <a16:creationId xmlns:a16="http://schemas.microsoft.com/office/drawing/2014/main" id="{46153E3B-CCE8-3A2D-159C-BE9B68CCD60E}"/>
                </a:ext>
              </a:extLst>
            </p:cNvPr>
            <p:cNvSpPr txBox="1">
              <a:spLocks/>
            </p:cNvSpPr>
            <p:nvPr/>
          </p:nvSpPr>
          <p:spPr>
            <a:xfrm>
              <a:off x="8370729" y="2147377"/>
              <a:ext cx="3409948" cy="439657"/>
            </a:xfrm>
            <a:prstGeom prst="rect">
              <a:avLst/>
            </a:prstGeom>
            <a:solidFill>
              <a:schemeClr val="accent2"/>
            </a:solidFill>
            <a:ln>
              <a:solidFill>
                <a:srgbClr val="002060"/>
              </a:solidFill>
            </a:ln>
          </p:spPr>
          <p:txBody>
            <a:bodyPr vert="horz" lIns="91440" tIns="45720" rIns="91440" bIns="45720" rtlCol="0" anchor="t">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0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Clr>
                  <a:schemeClr val="accent3">
                    <a:lumMod val="50000"/>
                  </a:schemeClr>
                </a:buClr>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chemeClr val="accent3">
                    <a:lumMod val="50000"/>
                  </a:schemeClr>
                </a:buClr>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chemeClr val="accent3">
                    <a:lumMod val="50000"/>
                  </a:schemeClr>
                </a:buClr>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Clr>
                  <a:schemeClr val="accent3">
                    <a:lumMod val="50000"/>
                  </a:schemeClr>
                </a:buClr>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1800" b="1">
                  <a:solidFill>
                    <a:schemeClr val="bg1"/>
                  </a:solidFill>
                </a:rPr>
                <a:t>LES INFRASTRUCTURES</a:t>
              </a:r>
            </a:p>
            <a:p>
              <a:pPr marL="0" indent="0" algn="ctr">
                <a:buFont typeface="Arial" panose="020B0604020202020204" pitchFamily="34" charset="0"/>
                <a:buNone/>
              </a:pPr>
              <a:endParaRPr lang="fr-FR" sz="1800" b="1">
                <a:solidFill>
                  <a:schemeClr val="bg1"/>
                </a:solidFill>
              </a:endParaRPr>
            </a:p>
          </p:txBody>
        </p:sp>
        <p:sp>
          <p:nvSpPr>
            <p:cNvPr id="13" name="Espace réservé du contenu 4">
              <a:extLst>
                <a:ext uri="{FF2B5EF4-FFF2-40B4-BE49-F238E27FC236}">
                  <a16:creationId xmlns:a16="http://schemas.microsoft.com/office/drawing/2014/main" id="{EA9FF5B0-931D-75C8-6A30-799135E1A4E3}"/>
                </a:ext>
              </a:extLst>
            </p:cNvPr>
            <p:cNvSpPr txBox="1">
              <a:spLocks/>
            </p:cNvSpPr>
            <p:nvPr/>
          </p:nvSpPr>
          <p:spPr>
            <a:xfrm>
              <a:off x="8370728" y="2587034"/>
              <a:ext cx="3409949" cy="2519869"/>
            </a:xfrm>
            <a:prstGeom prst="rect">
              <a:avLst/>
            </a:prstGeom>
            <a:ln>
              <a:solidFill>
                <a:srgbClr val="002060"/>
              </a:solidFill>
            </a:ln>
          </p:spPr>
          <p:txBody>
            <a:bodyPr vert="horz" lIns="91440" tIns="45720" rIns="91440" bIns="45720" rtlCol="0" anchor="t">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0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Clr>
                  <a:schemeClr val="accent3">
                    <a:lumMod val="50000"/>
                  </a:schemeClr>
                </a:buClr>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chemeClr val="accent3">
                    <a:lumMod val="50000"/>
                  </a:schemeClr>
                </a:buClr>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chemeClr val="accent3">
                    <a:lumMod val="50000"/>
                  </a:schemeClr>
                </a:buClr>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Clr>
                  <a:schemeClr val="accent3">
                    <a:lumMod val="50000"/>
                  </a:schemeClr>
                </a:buClr>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700" b="1"/>
                <a:t>Infrastructures urbaines sous pression </a:t>
              </a:r>
            </a:p>
            <a:p>
              <a:pPr marL="0" indent="0">
                <a:buFont typeface="Arial" panose="020B0604020202020204" pitchFamily="34" charset="0"/>
                <a:buNone/>
              </a:pPr>
              <a:r>
                <a:rPr lang="fr-FR" sz="1700"/>
                <a:t>Saturation des transports en commun</a:t>
              </a:r>
            </a:p>
            <a:p>
              <a:pPr marL="0" indent="0">
                <a:buFont typeface="Arial" panose="020B0604020202020204" pitchFamily="34" charset="0"/>
                <a:buNone/>
              </a:pPr>
              <a:r>
                <a:rPr lang="fr-FR" sz="1700"/>
                <a:t>Manque d'entretien des voiries</a:t>
              </a:r>
            </a:p>
            <a:p>
              <a:pPr marL="0" indent="0">
                <a:buFont typeface="Arial" panose="020B0604020202020204" pitchFamily="34" charset="0"/>
                <a:buNone/>
              </a:pPr>
              <a:r>
                <a:rPr lang="fr-FR" sz="1700"/>
                <a:t>Vétusté des réseaux énergétiques</a:t>
              </a:r>
            </a:p>
            <a:p>
              <a:pPr marL="0" indent="0">
                <a:buFont typeface="Arial" panose="020B0604020202020204" pitchFamily="34" charset="0"/>
                <a:buNone/>
              </a:pPr>
              <a:r>
                <a:rPr lang="fr-FR" sz="1700"/>
                <a:t>Congestion</a:t>
              </a:r>
            </a:p>
            <a:p>
              <a:pPr marL="0" indent="0" algn="ctr">
                <a:buFont typeface="Arial" panose="020B0604020202020204" pitchFamily="34" charset="0"/>
                <a:buNone/>
              </a:pPr>
              <a:endParaRPr lang="fr-FR" sz="1700"/>
            </a:p>
          </p:txBody>
        </p:sp>
      </p:grpSp>
      <p:sp>
        <p:nvSpPr>
          <p:cNvPr id="14" name="Espace réservé du numéro de diapositive 13">
            <a:extLst>
              <a:ext uri="{FF2B5EF4-FFF2-40B4-BE49-F238E27FC236}">
                <a16:creationId xmlns:a16="http://schemas.microsoft.com/office/drawing/2014/main" id="{D32F531D-D993-9354-1609-406510E312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6958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bg/>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A6A4D-BF64-9E86-F687-66DD7487A7E0}"/>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E33529F8-53CB-6B4C-E4B1-D5EBF607B93C}"/>
              </a:ext>
            </a:extLst>
          </p:cNvPr>
          <p:cNvSpPr>
            <a:spLocks noGrp="1"/>
          </p:cNvSpPr>
          <p:nvPr>
            <p:ph type="title"/>
          </p:nvPr>
        </p:nvSpPr>
        <p:spPr/>
        <p:txBody>
          <a:bodyPr>
            <a:normAutofit fontScale="90000"/>
          </a:bodyPr>
          <a:lstStyle/>
          <a:p>
            <a:r>
              <a:rPr lang="fr-FR"/>
              <a:t>Réponses stratégiques différenciées </a:t>
            </a:r>
            <a:br>
              <a:rPr lang="fr-FR"/>
            </a:br>
            <a:r>
              <a:rPr lang="fr-FR" sz="2700"/>
              <a:t>Huit (08) Mégapoles étudiées </a:t>
            </a:r>
            <a:br>
              <a:rPr lang="fr-FR"/>
            </a:br>
            <a:endParaRPr lang="fr-FR" sz="1600"/>
          </a:p>
        </p:txBody>
      </p:sp>
      <p:sp>
        <p:nvSpPr>
          <p:cNvPr id="15" name="ZoneTexte 14">
            <a:extLst>
              <a:ext uri="{FF2B5EF4-FFF2-40B4-BE49-F238E27FC236}">
                <a16:creationId xmlns:a16="http://schemas.microsoft.com/office/drawing/2014/main" id="{6C297D55-CD77-3234-C0DF-B632F2A704D0}"/>
              </a:ext>
            </a:extLst>
          </p:cNvPr>
          <p:cNvSpPr txBox="1"/>
          <p:nvPr/>
        </p:nvSpPr>
        <p:spPr>
          <a:xfrm>
            <a:off x="167171" y="6276486"/>
            <a:ext cx="5176354" cy="369332"/>
          </a:xfrm>
          <a:prstGeom prst="rect">
            <a:avLst/>
          </a:prstGeom>
          <a:noFill/>
        </p:spPr>
        <p:txBody>
          <a:bodyPr wrap="square">
            <a:spAutoFit/>
          </a:bodyPr>
          <a:lstStyle/>
          <a:p>
            <a:r>
              <a:rPr lang="fr-FR"/>
              <a:t>Mégapoles aux trajectoires urbaines différentes</a:t>
            </a:r>
          </a:p>
        </p:txBody>
      </p:sp>
      <p:sp>
        <p:nvSpPr>
          <p:cNvPr id="17" name="ZoneTexte 16">
            <a:extLst>
              <a:ext uri="{FF2B5EF4-FFF2-40B4-BE49-F238E27FC236}">
                <a16:creationId xmlns:a16="http://schemas.microsoft.com/office/drawing/2014/main" id="{76701FFF-9908-64EB-0263-D8089E448BD4}"/>
              </a:ext>
            </a:extLst>
          </p:cNvPr>
          <p:cNvSpPr txBox="1"/>
          <p:nvPr/>
        </p:nvSpPr>
        <p:spPr>
          <a:xfrm>
            <a:off x="6039522" y="6141926"/>
            <a:ext cx="6093618" cy="646331"/>
          </a:xfrm>
          <a:prstGeom prst="rect">
            <a:avLst/>
          </a:prstGeom>
          <a:noFill/>
        </p:spPr>
        <p:txBody>
          <a:bodyPr wrap="square">
            <a:spAutoFit/>
          </a:bodyPr>
          <a:lstStyle/>
          <a:p>
            <a:r>
              <a:rPr lang="fr-FR" b="1">
                <a:solidFill>
                  <a:srgbClr val="002060"/>
                </a:solidFill>
              </a:rPr>
              <a:t>Stratégies d’adaptation différentes pour répondre aux grands défis du XXIe siècle.</a:t>
            </a:r>
          </a:p>
        </p:txBody>
      </p:sp>
      <p:pic>
        <p:nvPicPr>
          <p:cNvPr id="3074" name="Picture 2" descr="Égalité (mathématiques) — Wikipédia">
            <a:extLst>
              <a:ext uri="{FF2B5EF4-FFF2-40B4-BE49-F238E27FC236}">
                <a16:creationId xmlns:a16="http://schemas.microsoft.com/office/drawing/2014/main" id="{A3DFFD99-8207-FB8A-C8E9-2DBEBD35EA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3525" y="6298659"/>
            <a:ext cx="557213" cy="385591"/>
          </a:xfrm>
          <a:prstGeom prst="rect">
            <a:avLst/>
          </a:prstGeom>
          <a:noFill/>
          <a:extLst>
            <a:ext uri="{909E8E84-426E-40DD-AFC4-6F175D3DCCD1}">
              <a14:hiddenFill xmlns:a14="http://schemas.microsoft.com/office/drawing/2010/main">
                <a:solidFill>
                  <a:srgbClr val="FFFFFF"/>
                </a:solidFill>
              </a14:hiddenFill>
            </a:ext>
          </a:extLst>
        </p:spPr>
      </p:pic>
      <p:pic>
        <p:nvPicPr>
          <p:cNvPr id="25" name="Image 24">
            <a:extLst>
              <a:ext uri="{FF2B5EF4-FFF2-40B4-BE49-F238E27FC236}">
                <a16:creationId xmlns:a16="http://schemas.microsoft.com/office/drawing/2014/main" id="{6D7509F5-7171-C80B-447E-17F3F5FE4B28}"/>
              </a:ext>
            </a:extLst>
          </p:cNvPr>
          <p:cNvPicPr>
            <a:picLocks noChangeAspect="1"/>
          </p:cNvPicPr>
          <p:nvPr/>
        </p:nvPicPr>
        <p:blipFill>
          <a:blip r:embed="rId4"/>
          <a:stretch>
            <a:fillRect/>
          </a:stretch>
        </p:blipFill>
        <p:spPr>
          <a:xfrm>
            <a:off x="6592849" y="2136476"/>
            <a:ext cx="5356264" cy="3930246"/>
          </a:xfrm>
          <a:prstGeom prst="rect">
            <a:avLst/>
          </a:prstGeom>
        </p:spPr>
      </p:pic>
      <p:sp>
        <p:nvSpPr>
          <p:cNvPr id="3" name="ZoneTexte 2">
            <a:extLst>
              <a:ext uri="{FF2B5EF4-FFF2-40B4-BE49-F238E27FC236}">
                <a16:creationId xmlns:a16="http://schemas.microsoft.com/office/drawing/2014/main" id="{AE928D7B-2261-15A0-88A8-B8E38A5B4380}"/>
              </a:ext>
            </a:extLst>
          </p:cNvPr>
          <p:cNvSpPr txBox="1"/>
          <p:nvPr/>
        </p:nvSpPr>
        <p:spPr>
          <a:xfrm>
            <a:off x="573216" y="3510859"/>
            <a:ext cx="1916621" cy="369332"/>
          </a:xfrm>
          <a:prstGeom prst="rect">
            <a:avLst/>
          </a:prstGeom>
          <a:solidFill>
            <a:schemeClr val="accent1">
              <a:lumMod val="20000"/>
              <a:lumOff val="80000"/>
            </a:schemeClr>
          </a:solidFill>
          <a:ln w="19050">
            <a:solidFill>
              <a:schemeClr val="tx1"/>
            </a:solidFill>
          </a:ln>
        </p:spPr>
        <p:txBody>
          <a:bodyPr wrap="square">
            <a:spAutoFit/>
          </a:bodyPr>
          <a:lstStyle/>
          <a:p>
            <a:r>
              <a:rPr lang="fr-FR" b="1"/>
              <a:t>Amérique Latine</a:t>
            </a:r>
          </a:p>
        </p:txBody>
      </p:sp>
      <p:sp>
        <p:nvSpPr>
          <p:cNvPr id="6" name="ZoneTexte 5">
            <a:extLst>
              <a:ext uri="{FF2B5EF4-FFF2-40B4-BE49-F238E27FC236}">
                <a16:creationId xmlns:a16="http://schemas.microsoft.com/office/drawing/2014/main" id="{09FED8AB-99BA-394C-797E-C5C8627EE9DE}"/>
              </a:ext>
            </a:extLst>
          </p:cNvPr>
          <p:cNvSpPr txBox="1"/>
          <p:nvPr/>
        </p:nvSpPr>
        <p:spPr>
          <a:xfrm>
            <a:off x="166733" y="5321140"/>
            <a:ext cx="5617724" cy="646331"/>
          </a:xfrm>
          <a:prstGeom prst="rect">
            <a:avLst/>
          </a:prstGeom>
          <a:noFill/>
        </p:spPr>
        <p:txBody>
          <a:bodyPr wrap="square">
            <a:spAutoFit/>
          </a:bodyPr>
          <a:lstStyle/>
          <a:p>
            <a:pPr marL="0" indent="0">
              <a:buNone/>
            </a:pPr>
            <a:r>
              <a:rPr lang="fr-FR" b="1" u="sng"/>
              <a:t>Limites</a:t>
            </a:r>
            <a:r>
              <a:rPr lang="fr-FR" b="1"/>
              <a:t> : </a:t>
            </a:r>
            <a:r>
              <a:rPr lang="fr-FR"/>
              <a:t>Stratégies basées sur la compétitivité et pas forcément en adéquation avec les besoins réels</a:t>
            </a:r>
          </a:p>
        </p:txBody>
      </p:sp>
      <p:pic>
        <p:nvPicPr>
          <p:cNvPr id="8" name="Image 7">
            <a:extLst>
              <a:ext uri="{FF2B5EF4-FFF2-40B4-BE49-F238E27FC236}">
                <a16:creationId xmlns:a16="http://schemas.microsoft.com/office/drawing/2014/main" id="{24198048-3890-F194-5A83-7498FF36D760}"/>
              </a:ext>
            </a:extLst>
          </p:cNvPr>
          <p:cNvPicPr>
            <a:picLocks noChangeAspect="1"/>
          </p:cNvPicPr>
          <p:nvPr/>
        </p:nvPicPr>
        <p:blipFill>
          <a:blip r:embed="rId5"/>
          <a:stretch>
            <a:fillRect/>
          </a:stretch>
        </p:blipFill>
        <p:spPr>
          <a:xfrm>
            <a:off x="2434619" y="2735183"/>
            <a:ext cx="1144779" cy="1144779"/>
          </a:xfrm>
          <a:prstGeom prst="rect">
            <a:avLst/>
          </a:prstGeom>
        </p:spPr>
      </p:pic>
      <p:sp>
        <p:nvSpPr>
          <p:cNvPr id="10" name="ZoneTexte 9">
            <a:extLst>
              <a:ext uri="{FF2B5EF4-FFF2-40B4-BE49-F238E27FC236}">
                <a16:creationId xmlns:a16="http://schemas.microsoft.com/office/drawing/2014/main" id="{F3E0DBAE-E628-C187-46B5-223E75220DFB}"/>
              </a:ext>
            </a:extLst>
          </p:cNvPr>
          <p:cNvSpPr txBox="1"/>
          <p:nvPr/>
        </p:nvSpPr>
        <p:spPr>
          <a:xfrm>
            <a:off x="3856707" y="3206317"/>
            <a:ext cx="1275016" cy="369332"/>
          </a:xfrm>
          <a:prstGeom prst="rect">
            <a:avLst/>
          </a:prstGeom>
          <a:solidFill>
            <a:schemeClr val="accent1">
              <a:lumMod val="20000"/>
              <a:lumOff val="80000"/>
            </a:schemeClr>
          </a:solidFill>
          <a:ln w="19050">
            <a:solidFill>
              <a:schemeClr val="tx1"/>
            </a:solidFill>
          </a:ln>
        </p:spPr>
        <p:txBody>
          <a:bodyPr wrap="square">
            <a:spAutoFit/>
          </a:bodyPr>
          <a:lstStyle/>
          <a:p>
            <a:r>
              <a:rPr lang="fr-FR" b="1"/>
              <a:t>New York</a:t>
            </a:r>
          </a:p>
        </p:txBody>
      </p:sp>
      <p:sp>
        <p:nvSpPr>
          <p:cNvPr id="12" name="ZoneTexte 11">
            <a:extLst>
              <a:ext uri="{FF2B5EF4-FFF2-40B4-BE49-F238E27FC236}">
                <a16:creationId xmlns:a16="http://schemas.microsoft.com/office/drawing/2014/main" id="{DAA7E121-7C61-6F36-22C2-AEF7B73C1561}"/>
              </a:ext>
            </a:extLst>
          </p:cNvPr>
          <p:cNvSpPr txBox="1"/>
          <p:nvPr/>
        </p:nvSpPr>
        <p:spPr>
          <a:xfrm>
            <a:off x="2576861" y="2313973"/>
            <a:ext cx="1054434" cy="369332"/>
          </a:xfrm>
          <a:prstGeom prst="rect">
            <a:avLst/>
          </a:prstGeom>
          <a:solidFill>
            <a:schemeClr val="accent1">
              <a:lumMod val="20000"/>
              <a:lumOff val="80000"/>
            </a:schemeClr>
          </a:solidFill>
          <a:ln w="19050">
            <a:solidFill>
              <a:schemeClr val="tx1"/>
            </a:solidFill>
          </a:ln>
        </p:spPr>
        <p:txBody>
          <a:bodyPr wrap="square">
            <a:spAutoFit/>
          </a:bodyPr>
          <a:lstStyle/>
          <a:p>
            <a:r>
              <a:rPr lang="fr-FR" b="1"/>
              <a:t>Londres </a:t>
            </a:r>
          </a:p>
        </p:txBody>
      </p:sp>
      <p:sp>
        <p:nvSpPr>
          <p:cNvPr id="16" name="ZoneTexte 15">
            <a:extLst>
              <a:ext uri="{FF2B5EF4-FFF2-40B4-BE49-F238E27FC236}">
                <a16:creationId xmlns:a16="http://schemas.microsoft.com/office/drawing/2014/main" id="{3CFF5206-B916-998A-8674-0CD59E74EBC2}"/>
              </a:ext>
            </a:extLst>
          </p:cNvPr>
          <p:cNvSpPr txBox="1"/>
          <p:nvPr/>
        </p:nvSpPr>
        <p:spPr>
          <a:xfrm>
            <a:off x="1429744" y="2329379"/>
            <a:ext cx="881109" cy="369332"/>
          </a:xfrm>
          <a:prstGeom prst="rect">
            <a:avLst/>
          </a:prstGeom>
          <a:solidFill>
            <a:schemeClr val="accent1">
              <a:lumMod val="20000"/>
              <a:lumOff val="80000"/>
            </a:schemeClr>
          </a:solidFill>
          <a:ln w="19050">
            <a:solidFill>
              <a:schemeClr val="tx1"/>
            </a:solidFill>
          </a:ln>
        </p:spPr>
        <p:txBody>
          <a:bodyPr wrap="square">
            <a:spAutoFit/>
          </a:bodyPr>
          <a:lstStyle/>
          <a:p>
            <a:r>
              <a:rPr lang="fr-FR" b="1"/>
              <a:t>Tokyo</a:t>
            </a:r>
          </a:p>
        </p:txBody>
      </p:sp>
      <p:sp>
        <p:nvSpPr>
          <p:cNvPr id="19" name="ZoneTexte 18">
            <a:extLst>
              <a:ext uri="{FF2B5EF4-FFF2-40B4-BE49-F238E27FC236}">
                <a16:creationId xmlns:a16="http://schemas.microsoft.com/office/drawing/2014/main" id="{5628FC36-257C-0486-8E3C-FCEE12FC8C5E}"/>
              </a:ext>
            </a:extLst>
          </p:cNvPr>
          <p:cNvSpPr txBox="1"/>
          <p:nvPr/>
        </p:nvSpPr>
        <p:spPr>
          <a:xfrm>
            <a:off x="1404963" y="2958219"/>
            <a:ext cx="738900" cy="369332"/>
          </a:xfrm>
          <a:prstGeom prst="rect">
            <a:avLst/>
          </a:prstGeom>
          <a:solidFill>
            <a:schemeClr val="accent1">
              <a:lumMod val="20000"/>
              <a:lumOff val="80000"/>
            </a:schemeClr>
          </a:solidFill>
          <a:ln w="19050">
            <a:solidFill>
              <a:schemeClr val="tx1"/>
            </a:solidFill>
          </a:ln>
        </p:spPr>
        <p:txBody>
          <a:bodyPr wrap="square">
            <a:spAutoFit/>
          </a:bodyPr>
          <a:lstStyle/>
          <a:p>
            <a:r>
              <a:rPr lang="fr-FR" b="1"/>
              <a:t>Paris</a:t>
            </a:r>
          </a:p>
        </p:txBody>
      </p:sp>
      <p:sp>
        <p:nvSpPr>
          <p:cNvPr id="21" name="ZoneTexte 20">
            <a:extLst>
              <a:ext uri="{FF2B5EF4-FFF2-40B4-BE49-F238E27FC236}">
                <a16:creationId xmlns:a16="http://schemas.microsoft.com/office/drawing/2014/main" id="{C7F755A5-EF00-D1F1-EED4-B9DC801E2656}"/>
              </a:ext>
            </a:extLst>
          </p:cNvPr>
          <p:cNvSpPr txBox="1"/>
          <p:nvPr/>
        </p:nvSpPr>
        <p:spPr>
          <a:xfrm>
            <a:off x="3920377" y="3655507"/>
            <a:ext cx="1411100" cy="369332"/>
          </a:xfrm>
          <a:prstGeom prst="rect">
            <a:avLst/>
          </a:prstGeom>
          <a:solidFill>
            <a:schemeClr val="accent1">
              <a:lumMod val="20000"/>
              <a:lumOff val="80000"/>
            </a:schemeClr>
          </a:solidFill>
          <a:ln w="19050">
            <a:solidFill>
              <a:schemeClr val="tx1"/>
            </a:solidFill>
          </a:ln>
        </p:spPr>
        <p:txBody>
          <a:bodyPr wrap="square">
            <a:spAutoFit/>
          </a:bodyPr>
          <a:lstStyle/>
          <a:p>
            <a:r>
              <a:rPr lang="fr-FR" b="1"/>
              <a:t>Hong Kong</a:t>
            </a:r>
          </a:p>
        </p:txBody>
      </p:sp>
      <p:sp>
        <p:nvSpPr>
          <p:cNvPr id="23" name="ZoneTexte 22">
            <a:extLst>
              <a:ext uri="{FF2B5EF4-FFF2-40B4-BE49-F238E27FC236}">
                <a16:creationId xmlns:a16="http://schemas.microsoft.com/office/drawing/2014/main" id="{32A6CE6D-11BA-2CC2-9B76-92DCF80BE982}"/>
              </a:ext>
            </a:extLst>
          </p:cNvPr>
          <p:cNvSpPr txBox="1"/>
          <p:nvPr/>
        </p:nvSpPr>
        <p:spPr>
          <a:xfrm>
            <a:off x="1932417" y="4038822"/>
            <a:ext cx="1916621" cy="369332"/>
          </a:xfrm>
          <a:prstGeom prst="rect">
            <a:avLst/>
          </a:prstGeom>
          <a:solidFill>
            <a:schemeClr val="accent1">
              <a:lumMod val="20000"/>
              <a:lumOff val="80000"/>
            </a:schemeClr>
          </a:solidFill>
          <a:ln w="19050">
            <a:solidFill>
              <a:schemeClr val="tx1"/>
            </a:solidFill>
          </a:ln>
        </p:spPr>
        <p:txBody>
          <a:bodyPr wrap="square">
            <a:spAutoFit/>
          </a:bodyPr>
          <a:lstStyle/>
          <a:p>
            <a:r>
              <a:rPr lang="fr-FR" b="1" err="1"/>
              <a:t>Johannesbourg</a:t>
            </a:r>
            <a:endParaRPr lang="fr-FR" b="1"/>
          </a:p>
        </p:txBody>
      </p:sp>
      <p:sp>
        <p:nvSpPr>
          <p:cNvPr id="26" name="ZoneTexte 25">
            <a:extLst>
              <a:ext uri="{FF2B5EF4-FFF2-40B4-BE49-F238E27FC236}">
                <a16:creationId xmlns:a16="http://schemas.microsoft.com/office/drawing/2014/main" id="{536B7B38-0D4E-5C04-E991-417740239F9C}"/>
              </a:ext>
            </a:extLst>
          </p:cNvPr>
          <p:cNvSpPr txBox="1"/>
          <p:nvPr/>
        </p:nvSpPr>
        <p:spPr>
          <a:xfrm>
            <a:off x="3691537" y="2755730"/>
            <a:ext cx="782456" cy="369332"/>
          </a:xfrm>
          <a:prstGeom prst="rect">
            <a:avLst/>
          </a:prstGeom>
          <a:solidFill>
            <a:schemeClr val="accent1">
              <a:lumMod val="20000"/>
              <a:lumOff val="80000"/>
            </a:schemeClr>
          </a:solidFill>
          <a:ln w="19050">
            <a:solidFill>
              <a:schemeClr val="tx1"/>
            </a:solidFill>
          </a:ln>
        </p:spPr>
        <p:txBody>
          <a:bodyPr wrap="square">
            <a:spAutoFit/>
          </a:bodyPr>
          <a:lstStyle/>
          <a:p>
            <a:r>
              <a:rPr lang="fr-FR" b="1"/>
              <a:t>Pékin</a:t>
            </a:r>
          </a:p>
        </p:txBody>
      </p:sp>
      <p:sp>
        <p:nvSpPr>
          <p:cNvPr id="28" name="ZoneTexte 27">
            <a:extLst>
              <a:ext uri="{FF2B5EF4-FFF2-40B4-BE49-F238E27FC236}">
                <a16:creationId xmlns:a16="http://schemas.microsoft.com/office/drawing/2014/main" id="{B77B981E-C870-E89B-D310-C2AB40B79B05}"/>
              </a:ext>
            </a:extLst>
          </p:cNvPr>
          <p:cNvSpPr txBox="1"/>
          <p:nvPr/>
        </p:nvSpPr>
        <p:spPr>
          <a:xfrm>
            <a:off x="111136" y="4572249"/>
            <a:ext cx="6098240" cy="646331"/>
          </a:xfrm>
          <a:prstGeom prst="rect">
            <a:avLst/>
          </a:prstGeom>
          <a:noFill/>
        </p:spPr>
        <p:txBody>
          <a:bodyPr wrap="square">
            <a:spAutoFit/>
          </a:bodyPr>
          <a:lstStyle/>
          <a:p>
            <a:pPr marL="0" indent="0">
              <a:buNone/>
            </a:pPr>
            <a:r>
              <a:rPr lang="fr-FR" b="1" u="sng"/>
              <a:t>Objectif partagé </a:t>
            </a:r>
            <a:r>
              <a:rPr lang="fr-FR" b="1"/>
              <a:t>: </a:t>
            </a:r>
            <a:r>
              <a:rPr lang="fr-FR"/>
              <a:t>Préserver les espaces naturels et maitriser les investissements</a:t>
            </a:r>
          </a:p>
        </p:txBody>
      </p:sp>
      <p:sp>
        <p:nvSpPr>
          <p:cNvPr id="2" name="Espace réservé du numéro de diapositive 1">
            <a:extLst>
              <a:ext uri="{FF2B5EF4-FFF2-40B4-BE49-F238E27FC236}">
                <a16:creationId xmlns:a16="http://schemas.microsoft.com/office/drawing/2014/main" id="{FC7283F9-367F-68B7-1D59-50385C5527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923843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D457A-E74E-975C-1BA9-B40BCA84B0C0}"/>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5A7889D0-AF1A-7F62-0CCD-3C5009D3A403}"/>
              </a:ext>
            </a:extLst>
          </p:cNvPr>
          <p:cNvSpPr>
            <a:spLocks noGrp="1"/>
          </p:cNvSpPr>
          <p:nvPr>
            <p:ph type="title"/>
          </p:nvPr>
        </p:nvSpPr>
        <p:spPr>
          <a:xfrm>
            <a:off x="160215" y="363854"/>
            <a:ext cx="10780955" cy="1243717"/>
          </a:xfrm>
        </p:spPr>
        <p:txBody>
          <a:bodyPr>
            <a:normAutofit/>
          </a:bodyPr>
          <a:lstStyle/>
          <a:p>
            <a:r>
              <a:rPr lang="fr-FR"/>
              <a:t>Réponses stratégiques différenciées</a:t>
            </a:r>
            <a:br>
              <a:rPr lang="fr-FR"/>
            </a:br>
            <a:r>
              <a:rPr lang="fr-FR" sz="2800"/>
              <a:t> </a:t>
            </a:r>
            <a:r>
              <a:rPr lang="fr-FR" sz="2000"/>
              <a:t>Londres  = </a:t>
            </a:r>
            <a:r>
              <a:rPr lang="fr-FR" sz="2400"/>
              <a:t>Densité/Verticalité vs Qualité de vie</a:t>
            </a:r>
            <a:endParaRPr lang="fr-FR" sz="2400" b="0"/>
          </a:p>
        </p:txBody>
      </p:sp>
      <p:sp>
        <p:nvSpPr>
          <p:cNvPr id="5" name="Espace réservé du contenu 4">
            <a:extLst>
              <a:ext uri="{FF2B5EF4-FFF2-40B4-BE49-F238E27FC236}">
                <a16:creationId xmlns:a16="http://schemas.microsoft.com/office/drawing/2014/main" id="{0DF6D783-5330-FBA3-D5C5-677F6AABB2D6}"/>
              </a:ext>
            </a:extLst>
          </p:cNvPr>
          <p:cNvSpPr>
            <a:spLocks noGrp="1"/>
          </p:cNvSpPr>
          <p:nvPr>
            <p:ph sz="quarter" idx="13"/>
          </p:nvPr>
        </p:nvSpPr>
        <p:spPr>
          <a:xfrm>
            <a:off x="160215" y="2187351"/>
            <a:ext cx="6078114" cy="2483298"/>
          </a:xfrm>
          <a:ln w="28575">
            <a:solidFill>
              <a:srgbClr val="002060"/>
            </a:solidFill>
          </a:ln>
        </p:spPr>
        <p:txBody>
          <a:bodyPr vert="horz" lIns="91440" tIns="45720" rIns="91440" bIns="45720" rtlCol="0" anchor="t">
            <a:normAutofit fontScale="92500" lnSpcReduction="20000"/>
          </a:bodyPr>
          <a:lstStyle/>
          <a:p>
            <a:pPr algn="just"/>
            <a:r>
              <a:rPr lang="fr-FR" sz="2200" b="1">
                <a:latin typeface="Avenir Next LT Pro"/>
              </a:rPr>
              <a:t>14 millions d'habitants</a:t>
            </a:r>
            <a:endParaRPr lang="fr-FR" sz="1700" b="1"/>
          </a:p>
          <a:p>
            <a:pPr algn="just"/>
            <a:r>
              <a:rPr lang="fr-FR" sz="1700" b="1"/>
              <a:t>Problèmes</a:t>
            </a:r>
            <a:endParaRPr lang="fr-FR"/>
          </a:p>
          <a:p>
            <a:pPr algn="just">
              <a:buFont typeface="Arial" panose="020B0604020202020204" pitchFamily="34" charset="0"/>
              <a:buChar char="•"/>
            </a:pPr>
            <a:r>
              <a:rPr lang="fr-FR" sz="1700"/>
              <a:t>Forte attractivité économique et culturelle, générant une demande importante de logement</a:t>
            </a:r>
          </a:p>
          <a:p>
            <a:pPr algn="just">
              <a:buFont typeface="Arial" panose="020B0604020202020204" pitchFamily="34" charset="0"/>
              <a:buChar char="•"/>
            </a:pPr>
            <a:r>
              <a:rPr lang="fr-FR" sz="1700"/>
              <a:t>Pression démographique constante dans un contexte spatial très contraint (ceinture verte)</a:t>
            </a:r>
          </a:p>
          <a:p>
            <a:pPr algn="just">
              <a:buFont typeface="Arial" panose="020B0604020202020204" pitchFamily="34" charset="0"/>
              <a:buChar char="•"/>
            </a:pPr>
            <a:r>
              <a:rPr lang="fr-FR" sz="1700"/>
              <a:t>Crise aiguë du logement, avec une offre insuffisante et coûteuse</a:t>
            </a:r>
          </a:p>
          <a:p>
            <a:pPr marL="0" indent="0" algn="just">
              <a:buNone/>
            </a:pPr>
            <a:endParaRPr lang="fr-FR" sz="1700"/>
          </a:p>
        </p:txBody>
      </p:sp>
      <p:sp>
        <p:nvSpPr>
          <p:cNvPr id="6" name="ZoneTexte 5">
            <a:extLst>
              <a:ext uri="{FF2B5EF4-FFF2-40B4-BE49-F238E27FC236}">
                <a16:creationId xmlns:a16="http://schemas.microsoft.com/office/drawing/2014/main" id="{F4CD9C7F-E6E7-4BD8-2430-1B3DE86FB053}"/>
              </a:ext>
            </a:extLst>
          </p:cNvPr>
          <p:cNvSpPr txBox="1"/>
          <p:nvPr/>
        </p:nvSpPr>
        <p:spPr>
          <a:xfrm>
            <a:off x="160215" y="4832153"/>
            <a:ext cx="6111688" cy="1661993"/>
          </a:xfrm>
          <a:prstGeom prst="rect">
            <a:avLst/>
          </a:prstGeom>
          <a:noFill/>
          <a:ln w="28575">
            <a:solidFill>
              <a:srgbClr val="002060"/>
            </a:solidFill>
          </a:ln>
        </p:spPr>
        <p:txBody>
          <a:bodyPr wrap="square" lIns="91440" tIns="45720" rIns="91440" bIns="45720" anchor="t">
            <a:spAutoFit/>
          </a:bodyPr>
          <a:lstStyle/>
          <a:p>
            <a:pPr algn="just"/>
            <a:r>
              <a:rPr lang="fr-FR" sz="1700" b="1"/>
              <a:t>Stratégie :  </a:t>
            </a:r>
            <a:r>
              <a:rPr lang="fr-FR" sz="1700"/>
              <a:t>Densification urbaine concentrée autour des hubs de transport, pour optimiser l’usage des infrastructures</a:t>
            </a:r>
          </a:p>
          <a:p>
            <a:pPr algn="just"/>
            <a:endParaRPr lang="fr-FR" sz="1700"/>
          </a:p>
          <a:p>
            <a:pPr algn="just"/>
            <a:r>
              <a:rPr lang="fr-FR" sz="1700"/>
              <a:t>=&gt; London Plan (planification centralisée) : approche de densité graduée selon l’accessibilité aux transports publics, favorisant des zones plus denses proches des transports</a:t>
            </a:r>
          </a:p>
        </p:txBody>
      </p:sp>
      <p:pic>
        <p:nvPicPr>
          <p:cNvPr id="9" name="Image 8" descr="Une image contenant nuage, bâtiment, ciel, plein air&#10;&#10;Le contenu généré par l’IA peut être incorrect.">
            <a:extLst>
              <a:ext uri="{FF2B5EF4-FFF2-40B4-BE49-F238E27FC236}">
                <a16:creationId xmlns:a16="http://schemas.microsoft.com/office/drawing/2014/main" id="{DF96B9A1-8343-AF09-B594-9452852B78FA}"/>
              </a:ext>
            </a:extLst>
          </p:cNvPr>
          <p:cNvPicPr>
            <a:picLocks noChangeAspect="1"/>
          </p:cNvPicPr>
          <p:nvPr/>
        </p:nvPicPr>
        <p:blipFill>
          <a:blip r:embed="rId3"/>
          <a:stretch>
            <a:fillRect/>
          </a:stretch>
        </p:blipFill>
        <p:spPr>
          <a:xfrm>
            <a:off x="6473891" y="2494293"/>
            <a:ext cx="5698789" cy="3738243"/>
          </a:xfrm>
          <a:prstGeom prst="rect">
            <a:avLst/>
          </a:prstGeom>
        </p:spPr>
      </p:pic>
      <p:pic>
        <p:nvPicPr>
          <p:cNvPr id="10" name="Image 9">
            <a:extLst>
              <a:ext uri="{FF2B5EF4-FFF2-40B4-BE49-F238E27FC236}">
                <a16:creationId xmlns:a16="http://schemas.microsoft.com/office/drawing/2014/main" id="{BE47D7CC-0A58-465D-3370-3D18E2F75E43}"/>
              </a:ext>
            </a:extLst>
          </p:cNvPr>
          <p:cNvPicPr>
            <a:picLocks noChangeAspect="1"/>
          </p:cNvPicPr>
          <p:nvPr/>
        </p:nvPicPr>
        <p:blipFill>
          <a:blip r:embed="rId4"/>
          <a:stretch>
            <a:fillRect/>
          </a:stretch>
        </p:blipFill>
        <p:spPr>
          <a:xfrm>
            <a:off x="6473890" y="2404820"/>
            <a:ext cx="5698789" cy="3827716"/>
          </a:xfrm>
          <a:prstGeom prst="rect">
            <a:avLst/>
          </a:prstGeom>
        </p:spPr>
      </p:pic>
      <p:sp>
        <p:nvSpPr>
          <p:cNvPr id="2" name="Espace réservé du numéro de diapositive 1">
            <a:extLst>
              <a:ext uri="{FF2B5EF4-FFF2-40B4-BE49-F238E27FC236}">
                <a16:creationId xmlns:a16="http://schemas.microsoft.com/office/drawing/2014/main" id="{399D6EAF-BC25-908F-B406-B675C3C34A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75698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D457A-E74E-975C-1BA9-B40BCA84B0C0}"/>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5A7889D0-AF1A-7F62-0CCD-3C5009D3A403}"/>
              </a:ext>
            </a:extLst>
          </p:cNvPr>
          <p:cNvSpPr>
            <a:spLocks noGrp="1"/>
          </p:cNvSpPr>
          <p:nvPr>
            <p:ph type="title"/>
          </p:nvPr>
        </p:nvSpPr>
        <p:spPr>
          <a:xfrm>
            <a:off x="160215" y="363854"/>
            <a:ext cx="10780955" cy="1243717"/>
          </a:xfrm>
        </p:spPr>
        <p:txBody>
          <a:bodyPr>
            <a:normAutofit fontScale="90000"/>
          </a:bodyPr>
          <a:lstStyle/>
          <a:p>
            <a:r>
              <a:rPr lang="fr-FR"/>
              <a:t>Réponses stratégiques différenciées</a:t>
            </a:r>
            <a:br>
              <a:rPr lang="fr-FR"/>
            </a:br>
            <a:r>
              <a:rPr lang="fr-FR"/>
              <a:t> </a:t>
            </a:r>
            <a:r>
              <a:rPr lang="fr-FR" sz="2200"/>
              <a:t>Londres = </a:t>
            </a:r>
            <a:r>
              <a:rPr lang="fr-FR" sz="2700"/>
              <a:t>Densité/Verticalité vs Qualité de vie</a:t>
            </a:r>
            <a:endParaRPr lang="fr-FR" sz="2700" b="0"/>
          </a:p>
        </p:txBody>
      </p:sp>
      <p:pic>
        <p:nvPicPr>
          <p:cNvPr id="7" name="Image 6">
            <a:extLst>
              <a:ext uri="{FF2B5EF4-FFF2-40B4-BE49-F238E27FC236}">
                <a16:creationId xmlns:a16="http://schemas.microsoft.com/office/drawing/2014/main" id="{0471AA90-2663-A1F9-BF92-579A5A06C034}"/>
              </a:ext>
            </a:extLst>
          </p:cNvPr>
          <p:cNvPicPr>
            <a:picLocks noChangeAspect="1"/>
          </p:cNvPicPr>
          <p:nvPr/>
        </p:nvPicPr>
        <p:blipFill>
          <a:blip r:embed="rId3"/>
          <a:stretch>
            <a:fillRect/>
          </a:stretch>
        </p:blipFill>
        <p:spPr>
          <a:xfrm>
            <a:off x="7530353" y="2403919"/>
            <a:ext cx="3550023" cy="3647284"/>
          </a:xfrm>
          <a:prstGeom prst="rect">
            <a:avLst/>
          </a:prstGeom>
        </p:spPr>
      </p:pic>
      <p:sp>
        <p:nvSpPr>
          <p:cNvPr id="10" name="ZoneTexte 9">
            <a:extLst>
              <a:ext uri="{FF2B5EF4-FFF2-40B4-BE49-F238E27FC236}">
                <a16:creationId xmlns:a16="http://schemas.microsoft.com/office/drawing/2014/main" id="{A3B7B990-F682-73FA-5372-899182B63ACC}"/>
              </a:ext>
            </a:extLst>
          </p:cNvPr>
          <p:cNvSpPr txBox="1"/>
          <p:nvPr/>
        </p:nvSpPr>
        <p:spPr>
          <a:xfrm>
            <a:off x="469498" y="3350398"/>
            <a:ext cx="6111688" cy="2308324"/>
          </a:xfrm>
          <a:prstGeom prst="rect">
            <a:avLst/>
          </a:prstGeom>
          <a:noFill/>
          <a:ln w="28575">
            <a:solidFill>
              <a:srgbClr val="002060"/>
            </a:solidFill>
          </a:ln>
        </p:spPr>
        <p:txBody>
          <a:bodyPr wrap="square" lIns="91440" tIns="45720" rIns="91440" bIns="45720" anchor="t">
            <a:spAutoFit/>
          </a:bodyPr>
          <a:lstStyle/>
          <a:p>
            <a:pPr algn="just"/>
            <a:r>
              <a:rPr lang="fr-FR" b="1"/>
              <a:t>Limites</a:t>
            </a:r>
          </a:p>
          <a:p>
            <a:pPr algn="just">
              <a:buFont typeface="Arial" panose="020B0604020202020204" pitchFamily="34" charset="0"/>
              <a:buChar char="•"/>
            </a:pPr>
            <a:r>
              <a:rPr lang="fr-FR"/>
              <a:t>Possibilité de dérogations aux règles de densité pour des projets privés</a:t>
            </a:r>
          </a:p>
          <a:p>
            <a:pPr algn="just">
              <a:buFont typeface="Arial" panose="020B0604020202020204" pitchFamily="34" charset="0"/>
              <a:buChar char="•"/>
            </a:pPr>
            <a:r>
              <a:rPr lang="fr-FR"/>
              <a:t>Apparition de tours de luxe, souvent au détriment des besoins en logements abordables pour les populations locales</a:t>
            </a:r>
          </a:p>
          <a:p>
            <a:pPr algn="just">
              <a:buFont typeface="Arial" panose="020B0604020202020204" pitchFamily="34" charset="0"/>
              <a:buChar char="•"/>
            </a:pPr>
            <a:r>
              <a:rPr lang="fr-FR" err="1"/>
              <a:t>Role</a:t>
            </a:r>
            <a:r>
              <a:rPr lang="fr-FR"/>
              <a:t> important des mairies et faible coordination avec les périphéries</a:t>
            </a:r>
          </a:p>
        </p:txBody>
      </p:sp>
      <p:sp>
        <p:nvSpPr>
          <p:cNvPr id="11" name="ZoneTexte 10">
            <a:extLst>
              <a:ext uri="{FF2B5EF4-FFF2-40B4-BE49-F238E27FC236}">
                <a16:creationId xmlns:a16="http://schemas.microsoft.com/office/drawing/2014/main" id="{033C53C0-AB98-2ADD-0E7F-C10278DB4866}"/>
              </a:ext>
            </a:extLst>
          </p:cNvPr>
          <p:cNvSpPr txBox="1"/>
          <p:nvPr/>
        </p:nvSpPr>
        <p:spPr>
          <a:xfrm>
            <a:off x="7689543" y="6051203"/>
            <a:ext cx="6098240" cy="369332"/>
          </a:xfrm>
          <a:prstGeom prst="rect">
            <a:avLst/>
          </a:prstGeom>
          <a:noFill/>
        </p:spPr>
        <p:txBody>
          <a:bodyPr wrap="square" lIns="91440" tIns="45720" rIns="91440" bIns="45720" anchor="t">
            <a:spAutoFit/>
          </a:bodyPr>
          <a:lstStyle/>
          <a:p>
            <a:r>
              <a:rPr lang="fr-FR" b="1"/>
              <a:t>Gratte-ciel de 50 étages, </a:t>
            </a:r>
            <a:r>
              <a:rPr lang="fr-FR" b="1" err="1"/>
              <a:t>Nine</a:t>
            </a:r>
          </a:p>
        </p:txBody>
      </p:sp>
      <p:sp>
        <p:nvSpPr>
          <p:cNvPr id="2" name="Espace réservé du numéro de diapositive 1">
            <a:extLst>
              <a:ext uri="{FF2B5EF4-FFF2-40B4-BE49-F238E27FC236}">
                <a16:creationId xmlns:a16="http://schemas.microsoft.com/office/drawing/2014/main" id="{2395FF09-C305-A5B3-0DB5-E4E976F62A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099967740"/>
      </p:ext>
    </p:extLst>
  </p:cSld>
  <p:clrMapOvr>
    <a:masterClrMapping/>
  </p:clrMapOvr>
</p:sld>
</file>

<file path=ppt/theme/theme1.xml><?xml version="1.0" encoding="utf-8"?>
<a:theme xmlns:a="http://schemas.openxmlformats.org/drawingml/2006/main" name="ColorBlockVTI">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12">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lorBlockDesign_win32_CP_v3" id="{814715DD-6C76-4F1A-ACBC-CB50DF76A204}" vid="{32B98461-600B-47E5-8B97-25031B2AA79C}"/>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80080057-f558-4056-845e-637b7500f6d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9037167FC873943A39549F916BA0549" ma:contentTypeVersion="13" ma:contentTypeDescription="Crée un document." ma:contentTypeScope="" ma:versionID="4751ff775a42be22022b6a295ee6433e">
  <xsd:schema xmlns:xsd="http://www.w3.org/2001/XMLSchema" xmlns:xs="http://www.w3.org/2001/XMLSchema" xmlns:p="http://schemas.microsoft.com/office/2006/metadata/properties" xmlns:ns3="80080057-f558-4056-845e-637b7500f6d1" targetNamespace="http://schemas.microsoft.com/office/2006/metadata/properties" ma:root="true" ma:fieldsID="a9cb5a4d038c00ea9c21b3f31b7e2fcf" ns3:_="">
    <xsd:import namespace="80080057-f558-4056-845e-637b7500f6d1"/>
    <xsd:element name="properties">
      <xsd:complexType>
        <xsd:sequence>
          <xsd:element name="documentManagement">
            <xsd:complexType>
              <xsd:all>
                <xsd:element ref="ns3:MediaServiceDateTaken" minOccurs="0"/>
                <xsd:element ref="ns3:_activity" minOccurs="0"/>
                <xsd:element ref="ns3:MediaServiceMetadata" minOccurs="0"/>
                <xsd:element ref="ns3:MediaServiceFastMetadata" minOccurs="0"/>
                <xsd:element ref="ns3:MediaServiceSearchProperties" minOccurs="0"/>
                <xsd:element ref="ns3:MediaServiceObjectDetectorVersions" minOccurs="0"/>
                <xsd:element ref="ns3:MediaServiceSystemTags" minOccurs="0"/>
                <xsd:element ref="ns3:MediaServiceGenerationTime" minOccurs="0"/>
                <xsd:element ref="ns3:MediaServiceEventHashCode" minOccurs="0"/>
                <xsd:element ref="ns3:MediaLengthInSeconds" minOccurs="0"/>
                <xsd:element ref="ns3:MediaServiceLocation" minOccurs="0"/>
                <xsd:element ref="ns3:MediaServiceOCR"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080057-f558-4056-845e-637b7500f6d1"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_activity" ma:index="9" nillable="true" ma:displayName="_activity" ma:hidden="true" ma:internalName="_activity">
      <xsd:simpleType>
        <xsd:restriction base="dms:Note"/>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SystemTags" ma:index="14" nillable="true" ma:displayName="MediaServiceSystemTags" ma:hidden="true" ma:internalName="MediaServiceSystemTags" ma:readOnly="true">
      <xsd:simpleType>
        <xsd:restriction base="dms:Note"/>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E526E5B-BE06-44ED-944C-46B3BE1A406A}">
  <ds:schemaRefs>
    <ds:schemaRef ds:uri="80080057-f558-4056-845e-637b7500f6d1"/>
    <ds:schemaRef ds:uri="http://schemas.microsoft.com/office/infopath/2007/PartnerControls"/>
    <ds:schemaRef ds:uri="http://schemas.microsoft.com/office/2006/metadata/properties"/>
    <ds:schemaRef ds:uri="http://www.w3.org/XML/1998/namespace"/>
    <ds:schemaRef ds:uri="http://schemas.microsoft.com/office/2006/documentManagement/types"/>
    <ds:schemaRef ds:uri="http://purl.org/dc/dcmitype/"/>
    <ds:schemaRef ds:uri="http://purl.org/dc/elements/1.1/"/>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5E4B3662-E706-427A-8C63-55F1C5B1CAE0}">
  <ds:schemaRefs>
    <ds:schemaRef ds:uri="http://schemas.microsoft.com/sharepoint/v3/contenttype/forms"/>
  </ds:schemaRefs>
</ds:datastoreItem>
</file>

<file path=customXml/itemProps3.xml><?xml version="1.0" encoding="utf-8"?>
<ds:datastoreItem xmlns:ds="http://schemas.openxmlformats.org/officeDocument/2006/customXml" ds:itemID="{381C8E66-C032-49AF-9DEA-09A45A2C9A6F}">
  <ds:schemaRefs>
    <ds:schemaRef ds:uri="80080057-f558-4056-845e-637b7500f6d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Conception en blocs de couleurs</Template>
  <TotalTime>0</TotalTime>
  <Words>6028</Words>
  <Application>Microsoft Office PowerPoint</Application>
  <PresentationFormat>Grand écran</PresentationFormat>
  <Paragraphs>529</Paragraphs>
  <Slides>37</Slides>
  <Notes>32</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37</vt:i4>
      </vt:variant>
    </vt:vector>
  </HeadingPairs>
  <TitlesOfParts>
    <vt:vector size="46" baseType="lpstr">
      <vt:lpstr>Aptos</vt:lpstr>
      <vt:lpstr>Arial</vt:lpstr>
      <vt:lpstr>Avenir Next LT Pro</vt:lpstr>
      <vt:lpstr>Avenir Next LT Pro Light</vt:lpstr>
      <vt:lpstr>Calibri</vt:lpstr>
      <vt:lpstr>Courier New</vt:lpstr>
      <vt:lpstr>Segoe UI Historic</vt:lpstr>
      <vt:lpstr>Wingdings</vt:lpstr>
      <vt:lpstr>ColorBlockVTI</vt:lpstr>
      <vt:lpstr>Les villes changent  le monde </vt:lpstr>
      <vt:lpstr>Introduction </vt:lpstr>
      <vt:lpstr>Sommaire</vt:lpstr>
      <vt:lpstr>Métropoles : Moteurs des transformations globales</vt:lpstr>
      <vt:lpstr>Les mégapoles dans un monde interconnecté</vt:lpstr>
      <vt:lpstr>Contraintes : Tensions et fragilités du modèle métropolitain</vt:lpstr>
      <vt:lpstr>Réponses stratégiques différenciées  Huit (08) Mégapoles étudiées  </vt:lpstr>
      <vt:lpstr>Réponses stratégiques différenciées  Londres  = Densité/Verticalité vs Qualité de vie</vt:lpstr>
      <vt:lpstr>Réponses stratégiques différenciées  Londres = Densité/Verticalité vs Qualité de vie</vt:lpstr>
      <vt:lpstr>Reponses stratégiques différenciées  New York (23 millions d'habitants)</vt:lpstr>
      <vt:lpstr>Reponses stratégiques différenciées  New York (23 millions d'habitants)</vt:lpstr>
      <vt:lpstr>Réponses stratégiques différenciées (Très) Grand Paris = Vers un rééquilibrage métropolitain</vt:lpstr>
      <vt:lpstr>Réponses stratégiques différenciées </vt:lpstr>
      <vt:lpstr>Synthèse : Quels modèles pour la mégapole de demain ?</vt:lpstr>
      <vt:lpstr>Les villes face aux défis du XXIe siècle Comment changent-elles de trajectoire ?   </vt:lpstr>
      <vt:lpstr>Pouquoi ce changement de trajectoire? </vt:lpstr>
      <vt:lpstr>Transition écologique et durabilité : COPENHAGE – MALMÖ, de ville en crise à une référence en urbanisme durable </vt:lpstr>
      <vt:lpstr>Transition écologique et durabilité :  SINGAPOUR, Mutation rapide malgré des ressources limitées </vt:lpstr>
      <vt:lpstr>Gouvernance et démocratie urbaine : SEOUL, Passage d’une ville “dure” à une ville centrée sur l’humain </vt:lpstr>
      <vt:lpstr>Gouvernance et démocratie urbaine : MEDELLIN, l’urbanisme comme outil de justice sociale</vt:lpstr>
      <vt:lpstr>Crises économiques et réinvention de ville : LA RUHR, vers une reconversion écologique et culturelle </vt:lpstr>
      <vt:lpstr>Résumé</vt:lpstr>
      <vt:lpstr>Résumé </vt:lpstr>
      <vt:lpstr>Métropole à la loupe : Dynamique, disparités et défis urbains </vt:lpstr>
      <vt:lpstr>Présentation PowerPoint</vt:lpstr>
      <vt:lpstr>Les catalyseurs du changement</vt:lpstr>
      <vt:lpstr>Explorer de nouveaux horizons</vt:lpstr>
      <vt:lpstr>L'environnement : Copenhague Aménagement urbain naturel</vt:lpstr>
      <vt:lpstr>L'environnement : Honk Kong La technique au service de l'environnement</vt:lpstr>
      <vt:lpstr>Le social : Londres Le sport tremplin pour le développement</vt:lpstr>
      <vt:lpstr>Le social : Vienne Le logement un investissement rentable </vt:lpstr>
      <vt:lpstr>L'environnement et le social : Perth Le partage d'énergie entre voisins </vt:lpstr>
      <vt:lpstr>Synthèse</vt:lpstr>
      <vt:lpstr>Prospectives</vt:lpstr>
      <vt:lpstr>Métropoles,  Actrices d’un monde globalisé et fragmenté</vt:lpstr>
      <vt:lpstr>Conclusion</vt:lpstr>
      <vt:lpstr>Merci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Marie-Joe FARAH</dc:creator>
  <cp:lastModifiedBy>Lisa TAGNIT HAMMOU</cp:lastModifiedBy>
  <cp:revision>1</cp:revision>
  <dcterms:created xsi:type="dcterms:W3CDTF">2025-05-30T20:22:16Z</dcterms:created>
  <dcterms:modified xsi:type="dcterms:W3CDTF">2025-06-04T21:14:56Z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0x010100F9037167FC873943A39549F916BA0549</vt:lpwstr>
  </property>
</Properties>
</file>