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A972-F203-4CF2-A52B-1F5AE7BFFB8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DB1A-AF35-4DA0-A600-C156F58995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ecile@taquetgasperini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88776" y="223791"/>
            <a:ext cx="5154705" cy="1878549"/>
          </a:xfrm>
        </p:spPr>
        <p:txBody>
          <a:bodyPr>
            <a:noAutofit/>
          </a:bodyPr>
          <a:lstStyle/>
          <a:p>
            <a:r>
              <a:rPr lang="en-US" sz="4000" dirty="0" smtClean="0"/>
              <a:t>Cécile </a:t>
            </a:r>
            <a:r>
              <a:rPr lang="en-US" sz="4000" cap="small" dirty="0" err="1" smtClean="0"/>
              <a:t>Taquet</a:t>
            </a:r>
            <a:r>
              <a:rPr lang="en-US" sz="4000" cap="small" dirty="0" smtClean="0"/>
              <a:t> </a:t>
            </a:r>
            <a:r>
              <a:rPr lang="en-US" sz="4000" cap="small" dirty="0" err="1" smtClean="0"/>
              <a:t>Gasperini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sz="2400" dirty="0" smtClean="0">
                <a:hlinkClick r:id="rId2"/>
              </a:rPr>
              <a:t>cecile@taquetgasperini.fr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2585305"/>
            <a:ext cx="6405282" cy="359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VET Transport</a:t>
            </a:r>
            <a:r>
              <a:rPr lang="en-US" sz="3200" dirty="0" smtClean="0"/>
              <a:t>, 018L</a:t>
            </a:r>
          </a:p>
          <a:p>
            <a:pPr marL="0" indent="0">
              <a:buNone/>
            </a:pPr>
            <a:r>
              <a:rPr lang="en-US" sz="3200" dirty="0" err="1" smtClean="0"/>
              <a:t>Mobilité</a:t>
            </a:r>
            <a:r>
              <a:rPr lang="en-US" sz="3200" dirty="0" smtClean="0"/>
              <a:t> aux </a:t>
            </a:r>
            <a:r>
              <a:rPr lang="en-US" sz="3200" b="1" dirty="0" smtClean="0"/>
              <a:t>Pays-Bas</a:t>
            </a:r>
          </a:p>
          <a:p>
            <a:r>
              <a:rPr lang="en-US" sz="3200" dirty="0" smtClean="0"/>
              <a:t>Erasmus d'un an à </a:t>
            </a:r>
            <a:r>
              <a:rPr lang="en-US" sz="3200" b="1" dirty="0" smtClean="0"/>
              <a:t>TU Delft</a:t>
            </a:r>
          </a:p>
          <a:p>
            <a:r>
              <a:rPr lang="en-US" sz="3200" dirty="0" smtClean="0"/>
              <a:t>PFE à NS (</a:t>
            </a:r>
            <a:r>
              <a:rPr lang="en-US" sz="3200" dirty="0" err="1" smtClean="0"/>
              <a:t>équivalent</a:t>
            </a:r>
            <a:r>
              <a:rPr lang="en-US" sz="3200" dirty="0" smtClean="0"/>
              <a:t> de SNCF)</a:t>
            </a:r>
            <a:br>
              <a:rPr lang="en-US" sz="3200" dirty="0" smtClean="0"/>
            </a:br>
            <a:r>
              <a:rPr lang="en-US" sz="3200" dirty="0" smtClean="0"/>
              <a:t>à Utrecht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2" t="27600" r="25625"/>
          <a:stretch/>
        </p:blipFill>
        <p:spPr>
          <a:xfrm>
            <a:off x="295835" y="223791"/>
            <a:ext cx="1792941" cy="1878549"/>
          </a:xfrm>
          <a:prstGeom prst="ellipse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82" y="223791"/>
            <a:ext cx="4652683" cy="64208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239296" y="18154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Delft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 Delft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Master </a:t>
            </a:r>
            <a:r>
              <a:rPr lang="en-US" i="1" dirty="0" smtClean="0"/>
              <a:t>Transport, Infrastructure and Logistics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Erasmus → </a:t>
            </a:r>
            <a:r>
              <a:rPr lang="en-US" dirty="0" err="1" smtClean="0"/>
              <a:t>cours</a:t>
            </a:r>
            <a:r>
              <a:rPr lang="en-US" dirty="0" smtClean="0"/>
              <a:t> « à la carte »</a:t>
            </a:r>
          </a:p>
          <a:p>
            <a:r>
              <a:rPr lang="fr-FR" dirty="0" smtClean="0"/>
              <a:t> Ferroviaire : Gestion du trafic, exploitation et contrôle, sécurité</a:t>
            </a:r>
          </a:p>
          <a:p>
            <a:r>
              <a:rPr lang="fr-FR" dirty="0" smtClean="0"/>
              <a:t> Logistique : Recherche opérationnelle et méthodes appliquées à la logistique</a:t>
            </a:r>
          </a:p>
          <a:p>
            <a:r>
              <a:rPr lang="fr-FR" dirty="0" smtClean="0"/>
              <a:t> Transports publics : Planification et exploitation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vie aux Pays-Bas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2501153"/>
          </a:xfrm>
        </p:spPr>
        <p:txBody>
          <a:bodyPr/>
          <a:lstStyle/>
          <a:p>
            <a:r>
              <a:rPr lang="en-US" dirty="0" smtClean="0"/>
              <a:t>Langue : </a:t>
            </a:r>
            <a:r>
              <a:rPr lang="en-US" dirty="0" err="1" smtClean="0"/>
              <a:t>anglais</a:t>
            </a:r>
            <a:r>
              <a:rPr lang="en-US" dirty="0" smtClean="0"/>
              <a:t> partout, </a:t>
            </a:r>
            <a:r>
              <a:rPr lang="en-US" dirty="0" err="1" smtClean="0"/>
              <a:t>néerlandais</a:t>
            </a:r>
            <a:r>
              <a:rPr lang="en-US" dirty="0" smtClean="0"/>
              <a:t> </a:t>
            </a:r>
            <a:r>
              <a:rPr lang="en-US" dirty="0" err="1" smtClean="0"/>
              <a:t>c'est</a:t>
            </a:r>
            <a:r>
              <a:rPr lang="en-US" dirty="0" smtClean="0"/>
              <a:t> un plus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vélo</a:t>
            </a:r>
            <a:r>
              <a:rPr lang="en-US" dirty="0" smtClean="0"/>
              <a:t> </a:t>
            </a:r>
            <a:r>
              <a:rPr lang="en-US" dirty="0" err="1" smtClean="0"/>
              <a:t>c'est</a:t>
            </a:r>
            <a:r>
              <a:rPr lang="en-US" dirty="0" smtClean="0"/>
              <a:t> la vie</a:t>
            </a:r>
          </a:p>
          <a:p>
            <a:r>
              <a:rPr lang="en-US" dirty="0" smtClean="0"/>
              <a:t>Delft : </a:t>
            </a:r>
            <a:r>
              <a:rPr lang="en-US" dirty="0" err="1" smtClean="0"/>
              <a:t>jolie</a:t>
            </a:r>
            <a:r>
              <a:rPr lang="en-US" dirty="0" smtClean="0"/>
              <a:t>, </a:t>
            </a:r>
            <a:r>
              <a:rPr lang="en-US" dirty="0" err="1" smtClean="0"/>
              <a:t>étudiante</a:t>
            </a:r>
            <a:r>
              <a:rPr lang="en-US" dirty="0" smtClean="0"/>
              <a:t>, </a:t>
            </a:r>
            <a:r>
              <a:rPr lang="en-US" dirty="0" err="1" smtClean="0"/>
              <a:t>proximité</a:t>
            </a:r>
            <a:r>
              <a:rPr lang="en-US" dirty="0" smtClean="0"/>
              <a:t> </a:t>
            </a:r>
            <a:r>
              <a:rPr lang="en-US" dirty="0" err="1" smtClean="0"/>
              <a:t>immédiate</a:t>
            </a:r>
            <a:r>
              <a:rPr lang="en-US" dirty="0" smtClean="0"/>
              <a:t> de Rotterdam et La </a:t>
            </a:r>
            <a:r>
              <a:rPr lang="en-US" dirty="0" err="1" smtClean="0"/>
              <a:t>Haye</a:t>
            </a:r>
            <a:endParaRPr lang="en-US" dirty="0" smtClean="0"/>
          </a:p>
          <a:p>
            <a:r>
              <a:rPr lang="en-US" dirty="0" err="1" smtClean="0"/>
              <a:t>Nombreuses</a:t>
            </a:r>
            <a:r>
              <a:rPr lang="en-US" dirty="0" smtClean="0"/>
              <a:t>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 err="1" smtClean="0"/>
              <a:t>extrascolaires</a:t>
            </a:r>
            <a:r>
              <a:rPr lang="en-US" dirty="0" smtClean="0"/>
              <a:t> (sport, culture, bars…)</a:t>
            </a:r>
          </a:p>
          <a:p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3664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Conseils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4697505"/>
            <a:ext cx="10515600" cy="147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Partez</a:t>
            </a:r>
            <a:r>
              <a:rPr lang="en-US" dirty="0" smtClean="0"/>
              <a:t> à </a:t>
            </a:r>
            <a:r>
              <a:rPr lang="en-US" dirty="0" err="1" smtClean="0"/>
              <a:t>l'international</a:t>
            </a:r>
            <a:r>
              <a:rPr lang="en-US" dirty="0" smtClean="0"/>
              <a:t> !</a:t>
            </a:r>
          </a:p>
          <a:p>
            <a:r>
              <a:rPr lang="en-US" dirty="0" err="1" smtClean="0"/>
              <a:t>Faites</a:t>
            </a:r>
            <a:r>
              <a:rPr lang="en-US" dirty="0" smtClean="0"/>
              <a:t> des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 err="1" smtClean="0"/>
              <a:t>extrascolaires</a:t>
            </a:r>
            <a:r>
              <a:rPr lang="en-US" dirty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14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89</Words>
  <Application>Microsoft Office PowerPoint</Application>
  <PresentationFormat>Grand écran</PresentationFormat>
  <Paragraphs>20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Cécile Taquet Gasperini cecile@taquetgasperini.fr </vt:lpstr>
      <vt:lpstr>TU Delft</vt:lpstr>
      <vt:lpstr>La vie aux Pays-Bas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Cécile Taquet Gasperini</dc:title>
  <dc:creator>Cécile</dc:creator>
  <cp:lastModifiedBy>%usernam%</cp:lastModifiedBy>
  <cp:revision>7</cp:revision>
  <dcterms:created xsi:type="dcterms:W3CDTF">2020-05-14T05:58:33Z</dcterms:created>
  <dcterms:modified xsi:type="dcterms:W3CDTF">2020-05-14T07:36:33Z</dcterms:modified>
</cp:coreProperties>
</file>