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691E-46A2-4372-AABA-FC3C12101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D897-512E-4F21-8935-9232F2579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AFAF-95B2-4318-8156-833A9979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7AEE-3401-48E5-8649-F4E3C468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0C5C4-2F87-4D08-8FC2-FE92BEAA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94D0-2B65-448F-849B-F2B732ED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D1D7C-B1A8-4740-AEA4-F01ADE4D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C3A67-EC92-4E10-8252-8489FCB2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4B4C6-36E5-4181-97C6-91932D79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64E1D-C8F2-463E-8705-2BBAE2D4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B8E80-230B-40F0-A56A-C3143B8D1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572E2-EDD3-494B-9EF8-CDF0C8FAA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7C6E4-39CB-4057-ABB5-24CBA6D4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CCA4-508A-44E9-B58B-DC5648DF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9B6CB-2CA2-46EE-B894-EA6F3CF1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A8E4-B059-49E6-92C9-2D453E5C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81E1-8B81-4B26-BD29-B49E0B5F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9278-2920-4C40-B32C-BF89D192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829E-E1EC-4617-9AA2-11681D9E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39BA-B6F5-4142-9A8C-18DDDBCF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1F1E-4F2E-449D-9A40-4BA35408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49DD7-1911-42E4-89DB-3AED3C06C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6CC3-F0A8-4EA1-A8AF-4806DB9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E001-B969-437D-828C-22D8009B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A114-1EE1-48A1-80E9-7A44E863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6271-89A9-4E9C-8872-7E5DB4A2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2471-C7BC-4286-8BC0-D2B19EE9D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64FF3-52E7-4582-9ED0-FB1FA6C07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3A6E0-F8AC-4852-A39D-C0250552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FAAAF-F560-4D4E-A236-0337EFB5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115D4-27FE-4703-B8F8-F2C9204F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2BC0-C6B9-4187-A374-DF63C876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EBB7-5514-456C-805A-FC7D9D669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D2F5E-D9E8-4191-BC31-16E55285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E938D-3AE4-4FFD-B51E-49A105CA0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845A4-A8DD-4E57-B8B4-7E016AAE3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E02E3-8A80-4563-B787-DAE43917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EDC47-4E29-4058-BC6D-6823EC70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47794-9837-460C-B547-5840EF5A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2DDE-5A82-47B3-B4BF-2D3253DB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DC372-6585-42F2-A863-20ECF1EC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AA834-0FF5-415E-8DE4-49594C2B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2DC14-93E9-43C9-A7CF-0372A2CC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23146-1E51-48C8-9DEA-EE72724A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3D76E-0B1F-4584-A34D-2F5E329A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E8629-4690-428F-9F07-8F2AE4C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0E65-D151-43F6-8327-8C197197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DCAE-5CF2-4537-B447-9FDC8B3A7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3C401-A180-43E4-8AD0-1F4FB692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D2815-BA95-4CA1-B1E9-7808AC4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95093-6DF3-4BA5-B7C8-E2A99795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4EE67-0006-49C0-91E3-41FDAD30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70AB-32EC-4703-BBE4-68956897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4490A-065C-495C-8354-651AAB1A6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0FC67-6CAC-465E-A77A-F3E447F35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F0E00-F3D6-4286-9ECC-5D808A2D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56AC2-5271-4E64-AE5F-14DC6189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E059E-37E4-4D51-9917-CB81563D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82659-B5C0-4807-BD61-9AB151B4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D6AE-D5A0-4A85-B7EC-4F170B0CD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2A42-E835-424C-95E8-75E1C2E4C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72AA-4405-4FED-9F4C-60A01366CCB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677A7-0B76-4D31-83E3-1BDD83BCD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EECD8-A9C7-4351-B9C3-757D92B61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E5F2-80F1-499C-9FFD-E15778CB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2B0E-E908-489B-879E-852A06EB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6110"/>
            <a:ext cx="9144000" cy="8737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Munich - Allemagne</a:t>
            </a:r>
          </a:p>
        </p:txBody>
      </p:sp>
    </p:spTree>
    <p:extLst>
      <p:ext uri="{BB962C8B-B14F-4D97-AF65-F5344CB8AC3E}">
        <p14:creationId xmlns:p14="http://schemas.microsoft.com/office/powerpoint/2010/main" val="162243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4372F-4128-40C4-B4DB-520E548B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400" b="1" kern="1200" dirty="0">
                <a:latin typeface="+mj-lt"/>
                <a:ea typeface="+mj-ea"/>
                <a:cs typeface="+mj-cs"/>
              </a:rPr>
              <a:t>Double Diplôme </a:t>
            </a:r>
            <a:br>
              <a:rPr lang="fr-FR" sz="3400" b="1" kern="1200" dirty="0">
                <a:latin typeface="+mj-lt"/>
                <a:ea typeface="+mj-ea"/>
                <a:cs typeface="+mj-cs"/>
              </a:rPr>
            </a:br>
            <a:r>
              <a:rPr lang="fr-FR" sz="3400" b="1" kern="1200" dirty="0">
                <a:latin typeface="+mj-lt"/>
                <a:ea typeface="+mj-ea"/>
                <a:cs typeface="+mj-cs"/>
              </a:rPr>
              <a:t>ENPC - TUM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DA343B-31E0-404D-A289-696237B9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2203350"/>
            <a:ext cx="4983480" cy="4247256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Qui-suis-je?</a:t>
            </a:r>
          </a:p>
          <a:p>
            <a:pPr lvl="1"/>
            <a:r>
              <a:rPr lang="fr-FR" sz="1600" dirty="0"/>
              <a:t>Italien, étudiant concours commun, VET</a:t>
            </a:r>
          </a:p>
          <a:p>
            <a:pPr lvl="1"/>
            <a:endParaRPr lang="fr-FR" sz="1600" dirty="0"/>
          </a:p>
          <a:p>
            <a:r>
              <a:rPr lang="fr-FR" sz="2000" dirty="0"/>
              <a:t>Programme suivi </a:t>
            </a:r>
          </a:p>
          <a:p>
            <a:pPr lvl="1"/>
            <a:r>
              <a:rPr lang="fr-FR" sz="1600" dirty="0"/>
              <a:t>Master </a:t>
            </a:r>
            <a:r>
              <a:rPr lang="fr-FR" sz="1600" dirty="0" err="1"/>
              <a:t>Environmental</a:t>
            </a:r>
            <a:r>
              <a:rPr lang="fr-FR" sz="1600" dirty="0"/>
              <a:t> Engineering</a:t>
            </a:r>
          </a:p>
          <a:p>
            <a:pPr lvl="1"/>
            <a:r>
              <a:rPr lang="fr-FR" sz="1600" dirty="0"/>
              <a:t>2 ans, peut se faire en un et demi</a:t>
            </a:r>
          </a:p>
          <a:p>
            <a:pPr lvl="1"/>
            <a:r>
              <a:rPr lang="fr-FR" sz="1600" dirty="0"/>
              <a:t>Langue: Anglais</a:t>
            </a:r>
          </a:p>
          <a:p>
            <a:pPr lvl="1"/>
            <a:r>
              <a:rPr lang="fr-FR" sz="1600" dirty="0"/>
              <a:t>Spécialisations disponibles : 11 +1</a:t>
            </a:r>
          </a:p>
          <a:p>
            <a:pPr lvl="1"/>
            <a:r>
              <a:rPr lang="fr-FR" sz="1600" dirty="0"/>
              <a:t>Mes Choix : Hydroélectricité, Analyses des Risques, Water-Energy Nexus</a:t>
            </a:r>
          </a:p>
          <a:p>
            <a:pPr lvl="1"/>
            <a:endParaRPr lang="fr-FR" sz="1600" dirty="0"/>
          </a:p>
          <a:p>
            <a:r>
              <a:rPr lang="fr-FR" sz="2000" dirty="0"/>
              <a:t>Double diplôme possible avec tous les masters de la faculté BGU</a:t>
            </a:r>
          </a:p>
          <a:p>
            <a:pPr lvl="1"/>
            <a:r>
              <a:rPr lang="fr-FR" sz="1600" dirty="0"/>
              <a:t>Civil</a:t>
            </a:r>
          </a:p>
          <a:p>
            <a:pPr lvl="1"/>
            <a:r>
              <a:rPr lang="fr-FR" sz="1600" dirty="0"/>
              <a:t>Efficient buildings</a:t>
            </a:r>
          </a:p>
          <a:p>
            <a:pPr lvl="1"/>
            <a:r>
              <a:rPr lang="fr-FR" sz="1600" dirty="0" err="1"/>
              <a:t>Computational</a:t>
            </a:r>
            <a:r>
              <a:rPr lang="fr-FR" sz="1600" dirty="0"/>
              <a:t> </a:t>
            </a:r>
            <a:r>
              <a:rPr lang="fr-FR" sz="1600" dirty="0" err="1"/>
              <a:t>Mechanics</a:t>
            </a:r>
            <a:endParaRPr lang="fr-FR" sz="1600" dirty="0"/>
          </a:p>
          <a:p>
            <a:pPr lvl="1"/>
            <a:r>
              <a:rPr lang="fr-FR" sz="1600" dirty="0"/>
              <a:t>…. </a:t>
            </a:r>
          </a:p>
          <a:p>
            <a:pPr marL="457200" lvl="1" indent="0">
              <a:buNone/>
            </a:pPr>
            <a:endParaRPr lang="fr-FR" sz="1400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59C8DD3-2A7B-483E-87BB-9601F845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27" y="517600"/>
            <a:ext cx="2743200" cy="2743200"/>
          </a:xfrm>
          <a:prstGeom prst="rect">
            <a:avLst/>
          </a:prstGeom>
        </p:spPr>
      </p:pic>
      <p:pic>
        <p:nvPicPr>
          <p:cNvPr id="7" name="Picture 6" descr="A close up of a flag&#10;&#10;Description automatically generated">
            <a:extLst>
              <a:ext uri="{FF2B5EF4-FFF2-40B4-BE49-F238E27FC236}">
                <a16:creationId xmlns:a16="http://schemas.microsoft.com/office/drawing/2014/main" id="{878AE0AC-4561-40FC-80E2-87788E4E5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27" y="34290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4372F-4128-40C4-B4DB-520E548B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400" b="1" kern="1200" dirty="0">
                <a:latin typeface="+mj-lt"/>
                <a:ea typeface="+mj-ea"/>
                <a:cs typeface="+mj-cs"/>
              </a:rPr>
              <a:t>Double Diplôme </a:t>
            </a:r>
            <a:br>
              <a:rPr lang="fr-FR" sz="3400" b="1" kern="1200" dirty="0">
                <a:latin typeface="+mj-lt"/>
                <a:ea typeface="+mj-ea"/>
                <a:cs typeface="+mj-cs"/>
              </a:rPr>
            </a:br>
            <a:r>
              <a:rPr lang="fr-FR" sz="3400" b="1" kern="1200" dirty="0">
                <a:latin typeface="+mj-lt"/>
                <a:ea typeface="+mj-ea"/>
                <a:cs typeface="+mj-cs"/>
              </a:rPr>
              <a:t>ENPC - TUM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DA343B-31E0-404D-A289-696237B9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2203350"/>
            <a:ext cx="6174086" cy="4489280"/>
          </a:xfrm>
        </p:spPr>
        <p:txBody>
          <a:bodyPr>
            <a:normAutofit/>
          </a:bodyPr>
          <a:lstStyle/>
          <a:p>
            <a:r>
              <a:rPr lang="fr-FR" sz="2000" dirty="0"/>
              <a:t>Bon à savoir:</a:t>
            </a:r>
          </a:p>
          <a:p>
            <a:pPr lvl="1"/>
            <a:r>
              <a:rPr lang="fr-FR" sz="1600" dirty="0"/>
              <a:t>Bourse UFA disponible + bourse Erasmus + autres disponibles</a:t>
            </a:r>
          </a:p>
          <a:p>
            <a:pPr lvl="1"/>
            <a:r>
              <a:rPr lang="fr-FR" sz="1600" dirty="0"/>
              <a:t>Résidence Oskar von Miller Forum</a:t>
            </a:r>
          </a:p>
          <a:p>
            <a:pPr lvl="1"/>
            <a:r>
              <a:rPr lang="fr-FR" sz="1600" dirty="0"/>
              <a:t>Parler Allemand est un vrai plus</a:t>
            </a:r>
          </a:p>
          <a:p>
            <a:pPr lvl="1"/>
            <a:r>
              <a:rPr lang="fr-FR" sz="1600" dirty="0"/>
              <a:t>Travail à coté possible : </a:t>
            </a:r>
            <a:r>
              <a:rPr lang="fr-FR" sz="1600" dirty="0" err="1"/>
              <a:t>HiWi</a:t>
            </a:r>
            <a:r>
              <a:rPr lang="fr-FR" sz="1600" dirty="0"/>
              <a:t>, </a:t>
            </a:r>
            <a:r>
              <a:rPr lang="fr-FR" sz="1600" dirty="0" err="1"/>
              <a:t>Werkstudent</a:t>
            </a:r>
            <a:endParaRPr lang="fr-FR" sz="1600" dirty="0"/>
          </a:p>
          <a:p>
            <a:r>
              <a:rPr lang="fr-FR" sz="2000" dirty="0"/>
              <a:t>Conseils</a:t>
            </a:r>
          </a:p>
          <a:p>
            <a:pPr lvl="1"/>
            <a:r>
              <a:rPr lang="fr-FR" sz="1600" dirty="0"/>
              <a:t>Prendre de l’avance sur les démarches admin </a:t>
            </a:r>
            <a:br>
              <a:rPr lang="fr-FR" sz="1600" dirty="0"/>
            </a:br>
            <a:r>
              <a:rPr lang="fr-FR" sz="1600" dirty="0"/>
              <a:t>(bourses, mails à la Fac,…) </a:t>
            </a:r>
          </a:p>
          <a:p>
            <a:pPr lvl="1"/>
            <a:r>
              <a:rPr lang="fr-FR" sz="1600" dirty="0"/>
              <a:t>Attention au logement!</a:t>
            </a:r>
          </a:p>
          <a:p>
            <a:pPr lvl="1"/>
            <a:r>
              <a:rPr lang="fr-FR" sz="1600" dirty="0"/>
              <a:t>Se mettre à l’allemand </a:t>
            </a:r>
          </a:p>
          <a:p>
            <a:pPr lvl="1"/>
            <a:endParaRPr lang="fr-FR" sz="1400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59C8DD3-2A7B-483E-87BB-9601F845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27" y="517600"/>
            <a:ext cx="2743200" cy="2743200"/>
          </a:xfrm>
          <a:prstGeom prst="rect">
            <a:avLst/>
          </a:prstGeom>
        </p:spPr>
      </p:pic>
      <p:pic>
        <p:nvPicPr>
          <p:cNvPr id="7" name="Picture 6" descr="A close up of a flag&#10;&#10;Description automatically generated">
            <a:extLst>
              <a:ext uri="{FF2B5EF4-FFF2-40B4-BE49-F238E27FC236}">
                <a16:creationId xmlns:a16="http://schemas.microsoft.com/office/drawing/2014/main" id="{878AE0AC-4561-40FC-80E2-87788E4E5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27" y="34290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3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Munich - Allemagne</vt:lpstr>
      <vt:lpstr>Double Diplôme  ENPC - TUM</vt:lpstr>
      <vt:lpstr>Double Diplôme  ENPC - TUM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Munich - Allemagne</dc:title>
  <dc:creator>Nicola B.</dc:creator>
  <cp:lastModifiedBy>Nicola B.</cp:lastModifiedBy>
  <cp:revision>11</cp:revision>
  <dcterms:created xsi:type="dcterms:W3CDTF">2020-05-12T12:21:07Z</dcterms:created>
  <dcterms:modified xsi:type="dcterms:W3CDTF">2020-05-12T12:37:50Z</dcterms:modified>
</cp:coreProperties>
</file>