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61" r:id="rId3"/>
    <p:sldId id="262" r:id="rId4"/>
    <p:sldId id="263" r:id="rId5"/>
    <p:sldId id="259" r:id="rId6"/>
    <p:sldId id="258" r:id="rId7"/>
    <p:sldId id="26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84" autoAdjust="0"/>
  </p:normalViewPr>
  <p:slideViewPr>
    <p:cSldViewPr snapToGrid="0">
      <p:cViewPr>
        <p:scale>
          <a:sx n="60" d="100"/>
          <a:sy n="60" d="100"/>
        </p:scale>
        <p:origin x="114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C305-1E90-4FB0-9729-EF874484A33A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3EA2-8EDF-4231-98C9-71CB136B10A0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792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C305-1E90-4FB0-9729-EF874484A33A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3EA2-8EDF-4231-98C9-71CB136B10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21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C305-1E90-4FB0-9729-EF874484A33A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3EA2-8EDF-4231-98C9-71CB136B10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02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C305-1E90-4FB0-9729-EF874484A33A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3EA2-8EDF-4231-98C9-71CB136B10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10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C305-1E90-4FB0-9729-EF874484A33A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3EA2-8EDF-4231-98C9-71CB136B10A0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72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C305-1E90-4FB0-9729-EF874484A33A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3EA2-8EDF-4231-98C9-71CB136B10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32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C305-1E90-4FB0-9729-EF874484A33A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3EA2-8EDF-4231-98C9-71CB136B10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76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C305-1E90-4FB0-9729-EF874484A33A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3EA2-8EDF-4231-98C9-71CB136B10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62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C305-1E90-4FB0-9729-EF874484A33A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3EA2-8EDF-4231-98C9-71CB136B10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943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333C305-1E90-4FB0-9729-EF874484A33A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E03EA2-8EDF-4231-98C9-71CB136B10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982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C305-1E90-4FB0-9729-EF874484A33A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3EA2-8EDF-4231-98C9-71CB136B10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95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333C305-1E90-4FB0-9729-EF874484A33A}" type="datetimeFigureOut">
              <a:rPr lang="fr-FR" smtClean="0"/>
              <a:t>16/04/2021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5E03EA2-8EDF-4231-98C9-71CB136B10A0}" type="slidenum">
              <a:rPr lang="fr-FR" smtClean="0"/>
              <a:t>‹#›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68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74060" y="277074"/>
            <a:ext cx="7595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70C0"/>
                </a:solidFill>
              </a:rPr>
              <a:t>GEHIER Lauryn </a:t>
            </a:r>
          </a:p>
          <a:p>
            <a:pPr algn="ctr"/>
            <a:r>
              <a:rPr lang="fr-FR" sz="3200" dirty="0" smtClean="0">
                <a:solidFill>
                  <a:srgbClr val="0070C0"/>
                </a:solidFill>
              </a:rPr>
              <a:t>GCC 020 – Mobilité 1A/3A</a:t>
            </a:r>
            <a:endParaRPr lang="fr-FR" sz="3200" dirty="0">
              <a:solidFill>
                <a:srgbClr val="0070C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676306" y="1532021"/>
            <a:ext cx="8678965" cy="4275221"/>
            <a:chOff x="1620067" y="842211"/>
            <a:chExt cx="8678965" cy="4275221"/>
          </a:xfrm>
        </p:grpSpPr>
        <p:pic>
          <p:nvPicPr>
            <p:cNvPr id="5" name="Content Placeholder 4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959C8DD3-2A7B-483E-87BB-9601F8458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067" y="1197669"/>
              <a:ext cx="2101887" cy="2101887"/>
            </a:xfrm>
            <a:prstGeom prst="rect">
              <a:avLst/>
            </a:prstGeom>
          </p:spPr>
        </p:pic>
        <p:pic>
          <p:nvPicPr>
            <p:cNvPr id="6" name="Picture 5" descr="A close up of a flag&#10;&#10;Description automatically generated">
              <a:extLst>
                <a:ext uri="{FF2B5EF4-FFF2-40B4-BE49-F238E27FC236}">
                  <a16:creationId xmlns:a16="http://schemas.microsoft.com/office/drawing/2014/main" xmlns="" id="{878AE0AC-4561-40FC-80E2-87788E4E5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933" y="1197670"/>
              <a:ext cx="3736689" cy="2101887"/>
            </a:xfrm>
            <a:prstGeom prst="rect">
              <a:avLst/>
            </a:prstGeom>
          </p:spPr>
        </p:pic>
        <p:pic>
          <p:nvPicPr>
            <p:cNvPr id="7" name="Picture 8" descr="Afficher l’image sourc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4120" y="3420827"/>
              <a:ext cx="4228700" cy="1413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Afficher l’image sourc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9283" y="3411994"/>
              <a:ext cx="1431032" cy="1431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1732547" y="5117432"/>
              <a:ext cx="8566485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732547" y="842211"/>
              <a:ext cx="8566485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440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941986"/>
            <a:ext cx="5608321" cy="477163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 Echanges d’un ou deux semestres OU Double Diplôme (BGU)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 </a:t>
            </a:r>
            <a:r>
              <a:rPr lang="fr-FR" u="sng" dirty="0" smtClean="0"/>
              <a:t>Mon expérience: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Echange de 6 mois en 1A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 </a:t>
            </a:r>
            <a:r>
              <a:rPr lang="fr-FR" u="sng" dirty="0" smtClean="0"/>
              <a:t>Langue des cours: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Allemand (majoritaire) et Anglais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u="sng" dirty="0" smtClean="0"/>
              <a:t>Cours suivis:</a:t>
            </a:r>
          </a:p>
          <a:p>
            <a:pPr marL="0" indent="0">
              <a:buNone/>
            </a:pPr>
            <a:r>
              <a:rPr lang="fr-FR" dirty="0" smtClean="0"/>
              <a:t>	Génie civil, Architecture, Tandem Allemand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Cours de très bon niveau, nécessite un travail régulier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4100" name="Picture 4" descr="Afficher l’image sourc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-2384" r="-1935" b="30553"/>
          <a:stretch/>
        </p:blipFill>
        <p:spPr bwMode="auto">
          <a:xfrm>
            <a:off x="1097279" y="315631"/>
            <a:ext cx="2386149" cy="13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fficher l’image sourc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69"/>
          <a:stretch/>
        </p:blipFill>
        <p:spPr bwMode="auto">
          <a:xfrm>
            <a:off x="3614057" y="993173"/>
            <a:ext cx="5846050" cy="48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echnische Universität München – Wikiped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2" b="11976"/>
          <a:stretch/>
        </p:blipFill>
        <p:spPr bwMode="auto">
          <a:xfrm>
            <a:off x="7431447" y="3788504"/>
            <a:ext cx="4519028" cy="24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ußenansicht von der Technischen Universität München (TUM) Main Campus  Gebäude und der Uhrturm auf Gabelsbergerstraße, München, Bayern,  Deutschland Stockfotografie - Alam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8"/>
          <a:stretch/>
        </p:blipFill>
        <p:spPr bwMode="auto">
          <a:xfrm>
            <a:off x="6537082" y="1865879"/>
            <a:ext cx="3425065" cy="233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97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10" y="2137278"/>
            <a:ext cx="5271436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 Vie à Munich: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	</a:t>
            </a:r>
            <a:r>
              <a:rPr lang="fr-FR" sz="2000" dirty="0" smtClean="0"/>
              <a:t>Niveau de vie assez cher (surtout les transports et le logement) </a:t>
            </a:r>
          </a:p>
          <a:p>
            <a:pPr marL="566928" lvl="3" indent="0">
              <a:buNone/>
            </a:pPr>
            <a:r>
              <a:rPr lang="fr-FR" sz="2000" dirty="0"/>
              <a:t>	 </a:t>
            </a:r>
            <a:r>
              <a:rPr lang="fr-FR" sz="2000" dirty="0" smtClean="0"/>
              <a:t>       mais bourses disponibles + Mini Job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sz="2000" dirty="0"/>
              <a:t>	</a:t>
            </a:r>
            <a:r>
              <a:rPr lang="fr-FR" sz="2000" dirty="0" smtClean="0"/>
              <a:t>Très bonne intégration des étudiants étrangers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sz="2000" dirty="0"/>
              <a:t>	</a:t>
            </a:r>
            <a:r>
              <a:rPr lang="fr-FR" sz="2000" dirty="0" smtClean="0"/>
              <a:t>Ville très agréable et très bien située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 Attention aux dates du semestre!</a:t>
            </a:r>
            <a:r>
              <a:rPr lang="fr-FR" dirty="0"/>
              <a:t>	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	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4100" name="Picture 4" descr="Afficher l’image sourc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-2384" r="-1935" b="30553"/>
          <a:stretch/>
        </p:blipFill>
        <p:spPr bwMode="auto">
          <a:xfrm>
            <a:off x="1097279" y="315631"/>
            <a:ext cx="2386149" cy="13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fficher l’image sourc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69"/>
          <a:stretch/>
        </p:blipFill>
        <p:spPr bwMode="auto">
          <a:xfrm>
            <a:off x="3614057" y="993173"/>
            <a:ext cx="5846050" cy="48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deinreisemagazin.de/artikel/581/581-1541490942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872" y="3832549"/>
            <a:ext cx="4434455" cy="232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oilà pourquoi Munich est la ville où la vie est la plus agréable au mond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9"/>
          <a:stretch/>
        </p:blipFill>
        <p:spPr bwMode="auto">
          <a:xfrm>
            <a:off x="6329798" y="1892683"/>
            <a:ext cx="4434455" cy="225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9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41658" y="1939063"/>
            <a:ext cx="5608638" cy="477202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 Echanges d’un ou deux semestres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 </a:t>
            </a:r>
            <a:r>
              <a:rPr lang="fr-FR" u="sng" dirty="0" smtClean="0"/>
              <a:t>Mon expérience: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Echange de 6 mois en 3A (prolongation)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 </a:t>
            </a:r>
            <a:r>
              <a:rPr lang="fr-FR" u="sng" dirty="0" smtClean="0"/>
              <a:t>Langue des cours: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Allemand et Anglais (majoritaire)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u="sng" dirty="0" smtClean="0"/>
              <a:t>Cours suivis:</a:t>
            </a:r>
          </a:p>
          <a:p>
            <a:pPr marL="0" indent="0">
              <a:buNone/>
            </a:pPr>
            <a:r>
              <a:rPr lang="fr-FR" dirty="0" smtClean="0"/>
              <a:t>	Génie civil, Tunnel, Management de Projet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Cours de très haut niveau, beaucoup de labos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Nécessite un travail régulier et un investissement pour les projets/devoirs à rendre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7172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736" y="802800"/>
            <a:ext cx="4545049" cy="227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fficher l’image sour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736" y="3426716"/>
            <a:ext cx="4657344" cy="232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fficher l’image sour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58" y="222501"/>
            <a:ext cx="4228700" cy="141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2907" y="1992607"/>
            <a:ext cx="4910013" cy="4006713"/>
          </a:xfrm>
          <a:prstGeom prst="rect">
            <a:avLst/>
          </a:prstGeom>
        </p:spPr>
      </p:pic>
      <p:pic>
        <p:nvPicPr>
          <p:cNvPr id="2052" name="Picture 4" descr="Afficher l’image sour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50"/>
          <a:stretch/>
        </p:blipFill>
        <p:spPr bwMode="auto">
          <a:xfrm>
            <a:off x="489404" y="0"/>
            <a:ext cx="4863238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fficher l’image sour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51"/>
          <a:stretch/>
        </p:blipFill>
        <p:spPr bwMode="auto">
          <a:xfrm>
            <a:off x="4981575" y="977514"/>
            <a:ext cx="6667500" cy="101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974" y="1992606"/>
            <a:ext cx="4000046" cy="400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7" b="21954"/>
          <a:stretch/>
        </p:blipFill>
        <p:spPr>
          <a:xfrm>
            <a:off x="6363265" y="4259024"/>
            <a:ext cx="3567519" cy="1709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 flipH="1">
            <a:off x="6306536" y="6242958"/>
            <a:ext cx="37518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anose="030F0702030302020204" pitchFamily="66" charset="0"/>
              </a:rPr>
              <a:t>Des voyages et des </a:t>
            </a:r>
            <a:r>
              <a:rPr lang="fr-FR" sz="2000" dirty="0" err="1" smtClean="0">
                <a:latin typeface="Comic Sans MS" panose="030F0702030302020204" pitchFamily="66" charset="0"/>
              </a:rPr>
              <a:t>randos</a:t>
            </a:r>
            <a:r>
              <a:rPr lang="fr-FR" sz="2000" dirty="0" smtClean="0">
                <a:latin typeface="Comic Sans MS" panose="030F0702030302020204" pitchFamily="66" charset="0"/>
              </a:rPr>
              <a:t>…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Afficher l’image sourc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4" t="-2322" r="774" b="12718"/>
          <a:stretch/>
        </p:blipFill>
        <p:spPr bwMode="auto">
          <a:xfrm>
            <a:off x="4146355" y="1672665"/>
            <a:ext cx="3748577" cy="2240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7" t="12522" r="17710" b="49372"/>
          <a:stretch/>
        </p:blipFill>
        <p:spPr>
          <a:xfrm>
            <a:off x="2368466" y="4232872"/>
            <a:ext cx="3555777" cy="2482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70" y="765999"/>
            <a:ext cx="2353288" cy="3147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 flipH="1">
            <a:off x="159657" y="316650"/>
            <a:ext cx="3088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Comic Sans MS" panose="030F0702030302020204" pitchFamily="66" charset="0"/>
              </a:rPr>
              <a:t>Des Rencontres…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5802" y="797329"/>
            <a:ext cx="2744705" cy="3187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 flipH="1">
            <a:off x="8935802" y="196703"/>
            <a:ext cx="3088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Comic Sans MS" panose="030F0702030302020204" pitchFamily="66" charset="0"/>
              </a:rPr>
              <a:t>Une autre culture…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3776292" y="294011"/>
            <a:ext cx="4748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Un </a:t>
            </a:r>
            <a:r>
              <a:rPr lang="fr-FR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r>
              <a:rPr lang="fr-FR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rasmus c’est aussi…</a:t>
            </a:r>
            <a:endParaRPr lang="fr-FR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8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flipH="1">
            <a:off x="5386459" y="6322874"/>
            <a:ext cx="37518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anose="030F0702030302020204" pitchFamily="66" charset="0"/>
              </a:rPr>
              <a:t>Des voyages et des </a:t>
            </a:r>
            <a:r>
              <a:rPr lang="fr-FR" sz="2000" dirty="0" err="1" smtClean="0">
                <a:latin typeface="Comic Sans MS" panose="030F0702030302020204" pitchFamily="66" charset="0"/>
              </a:rPr>
              <a:t>randos</a:t>
            </a:r>
            <a:r>
              <a:rPr lang="fr-FR" sz="2000" dirty="0" smtClean="0">
                <a:latin typeface="Comic Sans MS" panose="030F0702030302020204" pitchFamily="66" charset="0"/>
              </a:rPr>
              <a:t>…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92480" y="403286"/>
            <a:ext cx="3088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Comic Sans MS" panose="030F0702030302020204" pitchFamily="66" charset="0"/>
              </a:rPr>
              <a:t>Des Rencontres…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771793" y="495694"/>
            <a:ext cx="3088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Comic Sans MS" panose="030F0702030302020204" pitchFamily="66" charset="0"/>
              </a:rPr>
              <a:t>Une autre culture…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4060650" y="495694"/>
            <a:ext cx="438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Même en ce moment…</a:t>
            </a:r>
            <a:endParaRPr lang="fr-FR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053" y="4293562"/>
            <a:ext cx="3502675" cy="1912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27" y="1058812"/>
            <a:ext cx="3414152" cy="2307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833" y="2009816"/>
            <a:ext cx="4107330" cy="216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307" y="4368801"/>
            <a:ext cx="3829560" cy="2154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8915" y="1058812"/>
            <a:ext cx="2326903" cy="4058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313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</TotalTime>
  <Words>74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Lauryn Gehier</dc:creator>
  <cp:lastModifiedBy>Lauryn Gehier</cp:lastModifiedBy>
  <cp:revision>10</cp:revision>
  <dcterms:created xsi:type="dcterms:W3CDTF">2021-04-16T20:13:01Z</dcterms:created>
  <dcterms:modified xsi:type="dcterms:W3CDTF">2021-04-16T21:45:21Z</dcterms:modified>
</cp:coreProperties>
</file>