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655"/>
  </p:normalViewPr>
  <p:slideViewPr>
    <p:cSldViewPr snapToGrid="0" snapToObjects="1">
      <p:cViewPr varScale="1">
        <p:scale>
          <a:sx n="90" d="100"/>
          <a:sy n="90" d="100"/>
        </p:scale>
        <p:origin x="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CD115-FF2D-5941-B7CE-74DFA12A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6E2C-619E-2F49-A4EE-BF937F136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F4008-F0CF-B945-B619-55F50698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ECBA2-D5AF-3649-8729-8CC029A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EC736-65B8-5F40-BEEF-B0D633C1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71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1098-0783-0F42-B3F0-AA91E2DC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9746C-E0A7-4F44-8552-A3007C1B9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6D780-C438-8D43-97AC-315B7697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9C933-5430-8D41-AA77-14F5A98C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FD11-2ED3-AE40-9A00-FB4D15EA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1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B2968-99A8-174B-8E51-48685512E7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A468E-4918-5041-95FF-C3FE6C2A4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CF2C-BFFB-E641-BFEA-9FB8B7E6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1D0C4-B88A-5244-934A-600E5322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3B156-17FD-CA4A-BFCB-580B3988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31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18F6-3215-B644-922F-8E78FB3C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E4E6-605D-024F-ACD3-0E4A6AEFB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7D97C-64BF-DB4F-8984-9D38F578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BB067-5E7B-3B4D-9509-35FA00DC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BC88-4ED5-4445-B81F-44050E23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0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A969-3225-0046-AB63-B3BCD5EE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1E05B-CC73-8C42-98A3-20FAFD15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D2839-AFD7-7042-A395-B0ECB416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6A5F-16E5-2C41-9344-5EBF15A53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7144F-BD53-C54E-AD71-C3D4EB5E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9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F6B5-0109-2B45-B6E7-3D6B7F90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D324A-123F-774A-B39F-B85537E17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8EB73-282D-FF48-85AE-5AFFB88EF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92DF7-6674-1843-85DE-D78F7498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8B594-906A-C34A-97E9-9EE79C02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FDE71-C193-D449-9B8C-4749C9B0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9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E191-B2FE-3642-AE6A-2D83585C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E1579-579E-6D4A-8D9E-08D927DE8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C8C44-2671-894F-AE0C-E246ACCB8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97949-D75F-AC4A-8649-FD98BCFE0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27B59A-459C-C142-91B0-2546644CB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DE12F-2B0E-4F44-AB37-AB0F9977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29BB8-0D0B-D249-A6C2-5A09F92C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DE7F5-185E-7945-A134-BBC33F5E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66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AFA3-E469-9340-BC97-52AEEF71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EA8C8B-DE46-F94F-92A5-38C88A343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343D9-E382-0E4B-B5FC-22A6F2EA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28332-C3E0-BD40-B2EA-A67742AA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2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0CD50-7077-FB46-B169-C5119A6D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2E378-E01A-3143-BA0A-A97FFF6FF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4AD72-6453-284D-8B53-36E069D3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7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E2C6-7B86-9448-8D59-042EE9E1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FB96-F8C1-D544-8D51-82D12AF8E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DD858-3D1F-EA45-AC66-4C631426B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CD604-4535-DA42-B4BF-189110472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0721-8B20-B84C-856F-0EBB2CBA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E90C-CB7D-5B4F-86A8-6F2BD400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14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A12D-0CC2-5146-82F6-5735F06A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6BB31B-1965-5D43-9198-0C3744BA7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67054-F7C8-FB42-833C-C51CB9C6E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9A938-A3F2-214A-B91E-82245AA4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B9802-95E0-F547-B04D-8109D345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1A6B9-3BD3-C546-A3FF-39DC701C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0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B1D98-39EE-CD46-92DA-2165E566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6C645-F864-8A46-9F33-1E896006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E66BE-62CC-AB42-97C9-F2C62A6BD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5494E-6D77-3840-AD8D-A61601045AD8}" type="datetimeFigureOut">
              <a:rPr lang="en-GB" smtClean="0"/>
              <a:t>07/05/2021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09B21-A445-9947-9C6D-4EFD84217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5D329-B957-9740-9E5B-4FBF10B8A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9D32-6448-F345-AA9B-F58A01644D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1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7E183-3EBE-6048-BD76-00CCEA84B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/>
              <a:t>University of Cambridge UK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66CD8-C655-A441-9388-2892B83B7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/>
              <a:t>Clarisse </a:t>
            </a:r>
            <a:r>
              <a:rPr lang="en-GB" sz="2000" dirty="0" err="1"/>
              <a:t>Debalme</a:t>
            </a:r>
            <a:r>
              <a:rPr lang="en-GB" sz="2000" dirty="0"/>
              <a:t>, 2019-2020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7E37C9-3951-7B46-BECF-2846510FE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9" r="1848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414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E55DE-DEA0-FC4C-A0F2-A1FE389F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MPhil in Industrial Systems, Manufacture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31C2-38D8-EE4E-BC8D-5A40C9430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dirty="0"/>
              <a:t>Une </a:t>
            </a:r>
            <a:r>
              <a:rPr lang="en-GB" sz="2400" dirty="0" err="1"/>
              <a:t>classe</a:t>
            </a:r>
            <a:r>
              <a:rPr lang="en-GB" sz="2400" dirty="0"/>
              <a:t> </a:t>
            </a:r>
            <a:r>
              <a:rPr lang="en-GB" sz="2400" dirty="0" err="1"/>
              <a:t>d’une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chemeClr val="accent4"/>
                </a:solidFill>
              </a:rPr>
              <a:t>quarantaine</a:t>
            </a:r>
            <a:r>
              <a:rPr lang="en-GB" sz="2400" dirty="0"/>
              <a:t> </a:t>
            </a:r>
            <a:r>
              <a:rPr lang="en-GB" sz="2400" dirty="0" err="1"/>
              <a:t>d’élèves</a:t>
            </a:r>
            <a:endParaRPr lang="en-GB" sz="2400" dirty="0"/>
          </a:p>
          <a:p>
            <a:pPr>
              <a:buFont typeface="Wingdings" pitchFamily="2" charset="2"/>
              <a:buChar char="§"/>
            </a:pPr>
            <a:r>
              <a:rPr lang="en-GB" sz="2400" dirty="0"/>
              <a:t>Programme et </a:t>
            </a:r>
            <a:r>
              <a:rPr lang="en-GB" sz="2400" dirty="0" err="1"/>
              <a:t>méthode</a:t>
            </a:r>
            <a:r>
              <a:rPr lang="en-GB" sz="2400" dirty="0"/>
              <a:t> </a:t>
            </a:r>
            <a:r>
              <a:rPr lang="en-GB" sz="2400" dirty="0" err="1"/>
              <a:t>proches</a:t>
            </a:r>
            <a:r>
              <a:rPr lang="en-GB" sz="2400" dirty="0"/>
              <a:t> de </a:t>
            </a:r>
            <a:r>
              <a:rPr lang="en-GB" sz="2400" b="1" dirty="0" err="1">
                <a:solidFill>
                  <a:schemeClr val="accent4"/>
                </a:solidFill>
              </a:rPr>
              <a:t>l’industrie</a:t>
            </a:r>
            <a:r>
              <a:rPr lang="en-GB" sz="2400" dirty="0"/>
              <a:t> :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Visites</a:t>
            </a:r>
            <a:r>
              <a:rPr lang="en-GB" dirty="0"/>
              <a:t> de </a:t>
            </a:r>
            <a:r>
              <a:rPr lang="en-GB" b="1" dirty="0">
                <a:solidFill>
                  <a:schemeClr val="accent4"/>
                </a:solidFill>
              </a:rPr>
              <a:t>sites de production </a:t>
            </a:r>
            <a:r>
              <a:rPr lang="en-GB" dirty="0" err="1"/>
              <a:t>hebdomadaire</a:t>
            </a:r>
            <a:endParaRPr lang="en-GB" dirty="0"/>
          </a:p>
          <a:p>
            <a:pPr lvl="1">
              <a:buFont typeface="Wingdings" pitchFamily="2" charset="2"/>
              <a:buChar char="§"/>
            </a:pPr>
            <a:r>
              <a:rPr lang="en-GB" dirty="0"/>
              <a:t>4 </a:t>
            </a:r>
            <a:r>
              <a:rPr lang="en-GB" dirty="0" err="1"/>
              <a:t>projets</a:t>
            </a:r>
            <a:r>
              <a:rPr lang="en-GB" dirty="0"/>
              <a:t> de </a:t>
            </a:r>
            <a:r>
              <a:rPr lang="en-GB" b="1" dirty="0" err="1">
                <a:solidFill>
                  <a:schemeClr val="accent4"/>
                </a:solidFill>
              </a:rPr>
              <a:t>conseil</a:t>
            </a:r>
            <a:r>
              <a:rPr lang="en-GB" dirty="0"/>
              <a:t> de deux </a:t>
            </a:r>
            <a:r>
              <a:rPr lang="en-GB" dirty="0" err="1"/>
              <a:t>semaines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entreprise</a:t>
            </a:r>
            <a:endParaRPr lang="en-GB" dirty="0"/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Cours</a:t>
            </a:r>
            <a:r>
              <a:rPr lang="en-GB" dirty="0"/>
              <a:t> de production, supply, marketing, </a:t>
            </a:r>
            <a:r>
              <a:rPr lang="en-GB" dirty="0" err="1"/>
              <a:t>stratégie</a:t>
            </a:r>
            <a:r>
              <a:rPr lang="en-GB" dirty="0"/>
              <a:t> etc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 err="1"/>
              <a:t>Cours</a:t>
            </a:r>
            <a:r>
              <a:rPr lang="en-GB" dirty="0"/>
              <a:t> avec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dirty="0" err="1"/>
              <a:t>théorique</a:t>
            </a:r>
            <a:r>
              <a:rPr lang="en-GB" dirty="0"/>
              <a:t> et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partie</a:t>
            </a:r>
            <a:r>
              <a:rPr lang="en-GB" dirty="0"/>
              <a:t> </a:t>
            </a:r>
            <a:r>
              <a:rPr lang="en-GB" b="1" dirty="0" err="1">
                <a:solidFill>
                  <a:schemeClr val="accent4"/>
                </a:solidFill>
              </a:rPr>
              <a:t>pratique</a:t>
            </a:r>
            <a:r>
              <a:rPr lang="en-GB" dirty="0"/>
              <a:t> pour la </a:t>
            </a:r>
            <a:r>
              <a:rPr lang="en-GB" dirty="0" err="1"/>
              <a:t>plupart</a:t>
            </a:r>
            <a:endParaRPr lang="en-GB" dirty="0"/>
          </a:p>
          <a:p>
            <a:pPr>
              <a:buFont typeface="Wingdings" pitchFamily="2" charset="2"/>
              <a:buChar char="§"/>
            </a:pPr>
            <a:r>
              <a:rPr lang="en-GB" sz="2400" dirty="0"/>
              <a:t>Des </a:t>
            </a:r>
            <a:r>
              <a:rPr lang="en-GB" sz="2400" dirty="0" err="1"/>
              <a:t>élèves</a:t>
            </a:r>
            <a:r>
              <a:rPr lang="en-GB" sz="2400" dirty="0"/>
              <a:t> de </a:t>
            </a:r>
            <a:r>
              <a:rPr lang="en-GB" sz="2400" dirty="0" err="1"/>
              <a:t>tous</a:t>
            </a:r>
            <a:r>
              <a:rPr lang="en-GB" sz="2400" dirty="0"/>
              <a:t> les pays et </a:t>
            </a:r>
            <a:r>
              <a:rPr lang="en-GB" sz="2400" dirty="0" err="1"/>
              <a:t>une</a:t>
            </a:r>
            <a:r>
              <a:rPr lang="en-GB" sz="2400" dirty="0"/>
              <a:t> </a:t>
            </a:r>
            <a:r>
              <a:rPr lang="en-GB" sz="2400" dirty="0" err="1"/>
              <a:t>très</a:t>
            </a:r>
            <a:r>
              <a:rPr lang="en-GB" sz="2400" dirty="0"/>
              <a:t> </a:t>
            </a:r>
            <a:r>
              <a:rPr lang="en-GB" sz="2400" dirty="0" err="1"/>
              <a:t>très</a:t>
            </a:r>
            <a:r>
              <a:rPr lang="en-GB" sz="2400" dirty="0"/>
              <a:t> bonne ambiance !</a:t>
            </a:r>
          </a:p>
        </p:txBody>
      </p:sp>
    </p:spTree>
    <p:extLst>
      <p:ext uri="{BB962C8B-B14F-4D97-AF65-F5344CB8AC3E}">
        <p14:creationId xmlns:p14="http://schemas.microsoft.com/office/powerpoint/2010/main" val="1504067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E55DE-DEA0-FC4C-A0F2-A1FE389F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Cambridge : une université de traditions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0C187-7BCA-6943-8C12-D42247181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4" t="20666" r="376" b="24109"/>
          <a:stretch/>
        </p:blipFill>
        <p:spPr>
          <a:xfrm>
            <a:off x="8041296" y="2364841"/>
            <a:ext cx="3962280" cy="4104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E3DB41-B85F-3D4F-A8C9-CA3F8F82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66" b="22000"/>
          <a:stretch/>
        </p:blipFill>
        <p:spPr>
          <a:xfrm>
            <a:off x="4925571" y="303920"/>
            <a:ext cx="2922343" cy="2986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3DBD92-732E-F047-BC01-A9240241D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5" b="29555"/>
          <a:stretch/>
        </p:blipFill>
        <p:spPr>
          <a:xfrm>
            <a:off x="8041296" y="303920"/>
            <a:ext cx="1899080" cy="1895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6E3CC-C940-364E-BC7F-C833051B4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666" b="23333"/>
          <a:stretch/>
        </p:blipFill>
        <p:spPr>
          <a:xfrm>
            <a:off x="4940391" y="3567160"/>
            <a:ext cx="2907523" cy="2902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9BCE9-F271-4F4E-9A1E-41FB34AA7D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666" b="23333"/>
          <a:stretch/>
        </p:blipFill>
        <p:spPr>
          <a:xfrm>
            <a:off x="10107534" y="303920"/>
            <a:ext cx="1899079" cy="18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D61655-723A-9945-BC59-887A0AA7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50" y="0"/>
            <a:ext cx="12728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7E183-3EBE-6048-BD76-00CCEA84B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9528" y="-1163957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>
                <a:solidFill>
                  <a:schemeClr val="bg1"/>
                </a:solidFill>
              </a:rPr>
              <a:t>Australia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66CD8-C655-A441-9388-2892B83B7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9526" y="1802977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Clarisse </a:t>
            </a:r>
            <a:r>
              <a:rPr lang="en-GB" sz="2000" dirty="0" err="1">
                <a:solidFill>
                  <a:schemeClr val="bg1"/>
                </a:solidFill>
              </a:rPr>
              <a:t>Debalme</a:t>
            </a:r>
            <a:r>
              <a:rPr lang="en-GB" sz="2000" dirty="0">
                <a:solidFill>
                  <a:schemeClr val="bg1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26738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CD4CB91-E544-1D40-B678-89431436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049"/>
            <a:ext cx="12192000" cy="60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2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89</Words>
  <Application>Microsoft Office PowerPoint</Application>
  <PresentationFormat>Grand écran</PresentationFormat>
  <Paragraphs>13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Office Theme</vt:lpstr>
      <vt:lpstr>University of Cambridge UK</vt:lpstr>
      <vt:lpstr>MPhil in Industrial Systems, Manufacture and Management</vt:lpstr>
      <vt:lpstr>Cambridge : une université de traditions</vt:lpstr>
      <vt:lpstr>Australia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Cambridge UK</dc:title>
  <dc:creator>Microsoft Office User</dc:creator>
  <cp:lastModifiedBy>Emmanuel SIMANTOV</cp:lastModifiedBy>
  <cp:revision>5</cp:revision>
  <dcterms:created xsi:type="dcterms:W3CDTF">2021-05-02T11:09:13Z</dcterms:created>
  <dcterms:modified xsi:type="dcterms:W3CDTF">2021-05-07T18:37:04Z</dcterms:modified>
</cp:coreProperties>
</file>