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27" r:id="rId3"/>
    <p:sldId id="324" r:id="rId4"/>
    <p:sldId id="257" r:id="rId5"/>
    <p:sldId id="325" r:id="rId6"/>
    <p:sldId id="260" r:id="rId7"/>
    <p:sldId id="256" r:id="rId8"/>
    <p:sldId id="32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278BE3-FA6E-429B-B083-FC9FA478133D}" v="64" dt="2022-05-17T14:22:17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>
        <p:scale>
          <a:sx n="81" d="100"/>
          <a:sy n="81" d="100"/>
        </p:scale>
        <p:origin x="42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illaume Mortureux" userId="aced1617a2f4b0c5" providerId="LiveId" clId="{77278BE3-FA6E-429B-B083-FC9FA478133D}"/>
    <pc:docChg chg="undo custSel addSld delSld modSld sldOrd">
      <pc:chgData name="Guillaume Mortureux" userId="aced1617a2f4b0c5" providerId="LiveId" clId="{77278BE3-FA6E-429B-B083-FC9FA478133D}" dt="2022-05-17T16:35:32.347" v="1518" actId="20577"/>
      <pc:docMkLst>
        <pc:docMk/>
      </pc:docMkLst>
      <pc:sldChg chg="addSp delSp modSp mod">
        <pc:chgData name="Guillaume Mortureux" userId="aced1617a2f4b0c5" providerId="LiveId" clId="{77278BE3-FA6E-429B-B083-FC9FA478133D}" dt="2022-05-17T14:16:23.692" v="1129" actId="14826"/>
        <pc:sldMkLst>
          <pc:docMk/>
          <pc:sldMk cId="2916350949" sldId="256"/>
        </pc:sldMkLst>
        <pc:picChg chg="add del mod">
          <ac:chgData name="Guillaume Mortureux" userId="aced1617a2f4b0c5" providerId="LiveId" clId="{77278BE3-FA6E-429B-B083-FC9FA478133D}" dt="2022-05-17T13:49:21.819" v="364"/>
          <ac:picMkLst>
            <pc:docMk/>
            <pc:sldMk cId="2916350949" sldId="256"/>
            <ac:picMk id="14" creationId="{AB7F9F7C-CD3C-58F2-4A78-3CE72B9845C5}"/>
          </ac:picMkLst>
        </pc:picChg>
        <pc:picChg chg="add del mod">
          <ac:chgData name="Guillaume Mortureux" userId="aced1617a2f4b0c5" providerId="LiveId" clId="{77278BE3-FA6E-429B-B083-FC9FA478133D}" dt="2022-05-17T13:49:21.819" v="364"/>
          <ac:picMkLst>
            <pc:docMk/>
            <pc:sldMk cId="2916350949" sldId="256"/>
            <ac:picMk id="15" creationId="{21051EDB-C7DD-4D78-216F-D5F285691522}"/>
          </ac:picMkLst>
        </pc:picChg>
        <pc:picChg chg="add mod">
          <ac:chgData name="Guillaume Mortureux" userId="aced1617a2f4b0c5" providerId="LiveId" clId="{77278BE3-FA6E-429B-B083-FC9FA478133D}" dt="2022-05-17T14:05:47.823" v="831" actId="1076"/>
          <ac:picMkLst>
            <pc:docMk/>
            <pc:sldMk cId="2916350949" sldId="256"/>
            <ac:picMk id="17" creationId="{FF81149D-5DC1-7C9B-C1E2-1AC5A0094F19}"/>
          </ac:picMkLst>
        </pc:picChg>
        <pc:picChg chg="add del mod modCrop">
          <ac:chgData name="Guillaume Mortureux" userId="aced1617a2f4b0c5" providerId="LiveId" clId="{77278BE3-FA6E-429B-B083-FC9FA478133D}" dt="2022-05-17T14:02:00.846" v="801" actId="478"/>
          <ac:picMkLst>
            <pc:docMk/>
            <pc:sldMk cId="2916350949" sldId="256"/>
            <ac:picMk id="19" creationId="{47A3B097-49AB-E804-5C48-651604062803}"/>
          </ac:picMkLst>
        </pc:picChg>
        <pc:picChg chg="add mod">
          <ac:chgData name="Guillaume Mortureux" userId="aced1617a2f4b0c5" providerId="LiveId" clId="{77278BE3-FA6E-429B-B083-FC9FA478133D}" dt="2022-05-17T14:05:47.823" v="831" actId="1076"/>
          <ac:picMkLst>
            <pc:docMk/>
            <pc:sldMk cId="2916350949" sldId="256"/>
            <ac:picMk id="4098" creationId="{FA34A8AA-2AC7-6709-94B2-9B66EBA2A3C6}"/>
          </ac:picMkLst>
        </pc:picChg>
        <pc:picChg chg="add mod">
          <ac:chgData name="Guillaume Mortureux" userId="aced1617a2f4b0c5" providerId="LiveId" clId="{77278BE3-FA6E-429B-B083-FC9FA478133D}" dt="2022-05-17T14:16:23.692" v="1129" actId="14826"/>
          <ac:picMkLst>
            <pc:docMk/>
            <pc:sldMk cId="2916350949" sldId="256"/>
            <ac:picMk id="4100" creationId="{F1105BED-D4A9-825E-B412-594EC599F6D0}"/>
          </ac:picMkLst>
        </pc:picChg>
        <pc:picChg chg="add mod">
          <ac:chgData name="Guillaume Mortureux" userId="aced1617a2f4b0c5" providerId="LiveId" clId="{77278BE3-FA6E-429B-B083-FC9FA478133D}" dt="2022-05-17T14:05:47.823" v="831" actId="1076"/>
          <ac:picMkLst>
            <pc:docMk/>
            <pc:sldMk cId="2916350949" sldId="256"/>
            <ac:picMk id="4102" creationId="{98C01456-874F-12F8-1021-F59DA19E58FE}"/>
          </ac:picMkLst>
        </pc:picChg>
        <pc:picChg chg="add mod">
          <ac:chgData name="Guillaume Mortureux" userId="aced1617a2f4b0c5" providerId="LiveId" clId="{77278BE3-FA6E-429B-B083-FC9FA478133D}" dt="2022-05-17T14:05:47.823" v="831" actId="1076"/>
          <ac:picMkLst>
            <pc:docMk/>
            <pc:sldMk cId="2916350949" sldId="256"/>
            <ac:picMk id="4104" creationId="{B6B6EF2B-1CCA-5CC3-2A4A-9EE41007B560}"/>
          </ac:picMkLst>
        </pc:picChg>
      </pc:sldChg>
      <pc:sldChg chg="modSp mod">
        <pc:chgData name="Guillaume Mortureux" userId="aced1617a2f4b0c5" providerId="LiveId" clId="{77278BE3-FA6E-429B-B083-FC9FA478133D}" dt="2022-05-17T15:18:26.121" v="1472" actId="113"/>
        <pc:sldMkLst>
          <pc:docMk/>
          <pc:sldMk cId="2870387140" sldId="257"/>
        </pc:sldMkLst>
        <pc:spChg chg="mod">
          <ac:chgData name="Guillaume Mortureux" userId="aced1617a2f4b0c5" providerId="LiveId" clId="{77278BE3-FA6E-429B-B083-FC9FA478133D}" dt="2022-05-17T15:18:26.121" v="1472" actId="113"/>
          <ac:spMkLst>
            <pc:docMk/>
            <pc:sldMk cId="2870387140" sldId="257"/>
            <ac:spMk id="9" creationId="{2D929FD6-6A1D-43DF-101C-AB42D602A2BD}"/>
          </ac:spMkLst>
        </pc:spChg>
      </pc:sldChg>
      <pc:sldChg chg="addSp delSp modSp del mod">
        <pc:chgData name="Guillaume Mortureux" userId="aced1617a2f4b0c5" providerId="LiveId" clId="{77278BE3-FA6E-429B-B083-FC9FA478133D}" dt="2022-05-17T13:57:24.136" v="781" actId="47"/>
        <pc:sldMkLst>
          <pc:docMk/>
          <pc:sldMk cId="562882651" sldId="258"/>
        </pc:sldMkLst>
        <pc:spChg chg="add del mod">
          <ac:chgData name="Guillaume Mortureux" userId="aced1617a2f4b0c5" providerId="LiveId" clId="{77278BE3-FA6E-429B-B083-FC9FA478133D}" dt="2022-05-17T13:49:59.467" v="377" actId="21"/>
          <ac:spMkLst>
            <pc:docMk/>
            <pc:sldMk cId="562882651" sldId="258"/>
            <ac:spMk id="11" creationId="{4D74C69A-06DA-118A-729D-23CE2A8ECC60}"/>
          </ac:spMkLst>
        </pc:spChg>
        <pc:spChg chg="add mod">
          <ac:chgData name="Guillaume Mortureux" userId="aced1617a2f4b0c5" providerId="LiveId" clId="{77278BE3-FA6E-429B-B083-FC9FA478133D}" dt="2022-05-17T13:50:02.998" v="379" actId="21"/>
          <ac:spMkLst>
            <pc:docMk/>
            <pc:sldMk cId="562882651" sldId="258"/>
            <ac:spMk id="13" creationId="{147F1360-2ED2-014B-826A-F481525D9FD8}"/>
          </ac:spMkLst>
        </pc:spChg>
        <pc:picChg chg="add del">
          <ac:chgData name="Guillaume Mortureux" userId="aced1617a2f4b0c5" providerId="LiveId" clId="{77278BE3-FA6E-429B-B083-FC9FA478133D}" dt="2022-05-17T13:50:02.998" v="379" actId="21"/>
          <ac:picMkLst>
            <pc:docMk/>
            <pc:sldMk cId="562882651" sldId="258"/>
            <ac:picMk id="5" creationId="{1DF7FB97-A69A-E15A-5FF0-4280AF313F02}"/>
          </ac:picMkLst>
        </pc:picChg>
        <pc:picChg chg="del">
          <ac:chgData name="Guillaume Mortureux" userId="aced1617a2f4b0c5" providerId="LiveId" clId="{77278BE3-FA6E-429B-B083-FC9FA478133D}" dt="2022-05-17T13:49:13.427" v="357" actId="21"/>
          <ac:picMkLst>
            <pc:docMk/>
            <pc:sldMk cId="562882651" sldId="258"/>
            <ac:picMk id="7" creationId="{1A3E6F7C-CDD3-2C69-F2FB-D963D4AE0145}"/>
          </ac:picMkLst>
        </pc:picChg>
        <pc:picChg chg="add del">
          <ac:chgData name="Guillaume Mortureux" userId="aced1617a2f4b0c5" providerId="LiveId" clId="{77278BE3-FA6E-429B-B083-FC9FA478133D}" dt="2022-05-17T13:50:02.998" v="379" actId="21"/>
          <ac:picMkLst>
            <pc:docMk/>
            <pc:sldMk cId="562882651" sldId="258"/>
            <ac:picMk id="9" creationId="{7972B2AF-A8B3-0190-B587-6F69FD105CBF}"/>
          </ac:picMkLst>
        </pc:picChg>
      </pc:sldChg>
      <pc:sldChg chg="addSp delSp modSp mod setBg">
        <pc:chgData name="Guillaume Mortureux" userId="aced1617a2f4b0c5" providerId="LiveId" clId="{77278BE3-FA6E-429B-B083-FC9FA478133D}" dt="2022-05-17T16:32:15.202" v="1481" actId="20577"/>
        <pc:sldMkLst>
          <pc:docMk/>
          <pc:sldMk cId="2452733110" sldId="260"/>
        </pc:sldMkLst>
        <pc:spChg chg="add del mod">
          <ac:chgData name="Guillaume Mortureux" userId="aced1617a2f4b0c5" providerId="LiveId" clId="{77278BE3-FA6E-429B-B083-FC9FA478133D}" dt="2022-05-17T14:06:15.777" v="832" actId="20577"/>
          <ac:spMkLst>
            <pc:docMk/>
            <pc:sldMk cId="2452733110" sldId="260"/>
            <ac:spMk id="5" creationId="{36FB6D9D-00B4-6825-BACB-9C40FA3DF25C}"/>
          </ac:spMkLst>
        </pc:spChg>
        <pc:spChg chg="add del mod">
          <ac:chgData name="Guillaume Mortureux" userId="aced1617a2f4b0c5" providerId="LiveId" clId="{77278BE3-FA6E-429B-B083-FC9FA478133D}" dt="2022-05-17T13:49:43.105" v="368" actId="478"/>
          <ac:spMkLst>
            <pc:docMk/>
            <pc:sldMk cId="2452733110" sldId="260"/>
            <ac:spMk id="10" creationId="{3BAD6944-AAB0-9A8D-7E71-1E8CA4529294}"/>
          </ac:spMkLst>
        </pc:spChg>
        <pc:spChg chg="add del">
          <ac:chgData name="Guillaume Mortureux" userId="aced1617a2f4b0c5" providerId="LiveId" clId="{77278BE3-FA6E-429B-B083-FC9FA478133D}" dt="2022-05-17T13:49:43.761" v="369" actId="26606"/>
          <ac:spMkLst>
            <pc:docMk/>
            <pc:sldMk cId="2452733110" sldId="260"/>
            <ac:spMk id="13" creationId="{72018E1B-E0B9-4440-AFF3-4112E50A2763}"/>
          </ac:spMkLst>
        </pc:spChg>
        <pc:spChg chg="add del mod">
          <ac:chgData name="Guillaume Mortureux" userId="aced1617a2f4b0c5" providerId="LiveId" clId="{77278BE3-FA6E-429B-B083-FC9FA478133D}" dt="2022-05-17T13:50:32.903" v="414" actId="478"/>
          <ac:spMkLst>
            <pc:docMk/>
            <pc:sldMk cId="2452733110" sldId="260"/>
            <ac:spMk id="15" creationId="{243289BD-D4AA-C86F-8195-CAB6B95516FF}"/>
          </ac:spMkLst>
        </pc:spChg>
        <pc:spChg chg="add mod">
          <ac:chgData name="Guillaume Mortureux" userId="aced1617a2f4b0c5" providerId="LiveId" clId="{77278BE3-FA6E-429B-B083-FC9FA478133D}" dt="2022-05-17T13:56:00.824" v="685" actId="20577"/>
          <ac:spMkLst>
            <pc:docMk/>
            <pc:sldMk cId="2452733110" sldId="260"/>
            <ac:spMk id="16" creationId="{1D3A09DC-1A76-B933-D1F6-AA6003E4285C}"/>
          </ac:spMkLst>
        </pc:spChg>
        <pc:spChg chg="add mod">
          <ac:chgData name="Guillaume Mortureux" userId="aced1617a2f4b0c5" providerId="LiveId" clId="{77278BE3-FA6E-429B-B083-FC9FA478133D}" dt="2022-05-17T14:06:32.710" v="844" actId="20577"/>
          <ac:spMkLst>
            <pc:docMk/>
            <pc:sldMk cId="2452733110" sldId="260"/>
            <ac:spMk id="17" creationId="{2DB1FEA9-3B6F-FD1E-FB78-2B9DAFFC5B4D}"/>
          </ac:spMkLst>
        </pc:spChg>
        <pc:spChg chg="add mod">
          <ac:chgData name="Guillaume Mortureux" userId="aced1617a2f4b0c5" providerId="LiveId" clId="{77278BE3-FA6E-429B-B083-FC9FA478133D}" dt="2022-05-17T16:32:15.202" v="1481" actId="20577"/>
          <ac:spMkLst>
            <pc:docMk/>
            <pc:sldMk cId="2452733110" sldId="260"/>
            <ac:spMk id="18" creationId="{DDCC2567-EB9B-B3B4-07BF-F52BE5328325}"/>
          </ac:spMkLst>
        </pc:spChg>
        <pc:picChg chg="del mod ord">
          <ac:chgData name="Guillaume Mortureux" userId="aced1617a2f4b0c5" providerId="LiveId" clId="{77278BE3-FA6E-429B-B083-FC9FA478133D}" dt="2022-05-17T13:50:30.259" v="413" actId="21"/>
          <ac:picMkLst>
            <pc:docMk/>
            <pc:sldMk cId="2452733110" sldId="260"/>
            <ac:picMk id="4" creationId="{E4E25A1F-E15B-00B9-3676-799ACD3C12D0}"/>
          </ac:picMkLst>
        </pc:picChg>
        <pc:picChg chg="add mod">
          <ac:chgData name="Guillaume Mortureux" userId="aced1617a2f4b0c5" providerId="LiveId" clId="{77278BE3-FA6E-429B-B083-FC9FA478133D}" dt="2022-05-17T13:51:15.476" v="434" actId="1076"/>
          <ac:picMkLst>
            <pc:docMk/>
            <pc:sldMk cId="2452733110" sldId="260"/>
            <ac:picMk id="6" creationId="{D31EC4F7-D9F4-C571-B301-E3E239A48030}"/>
          </ac:picMkLst>
        </pc:picChg>
        <pc:picChg chg="add del mod">
          <ac:chgData name="Guillaume Mortureux" userId="aced1617a2f4b0c5" providerId="LiveId" clId="{77278BE3-FA6E-429B-B083-FC9FA478133D}" dt="2022-05-17T13:49:43.997" v="370"/>
          <ac:picMkLst>
            <pc:docMk/>
            <pc:sldMk cId="2452733110" sldId="260"/>
            <ac:picMk id="7" creationId="{49875CDB-D118-E5DD-0E0F-E13ACBF37A2F}"/>
          </ac:picMkLst>
        </pc:picChg>
        <pc:picChg chg="add del mod ord">
          <ac:chgData name="Guillaume Mortureux" userId="aced1617a2f4b0c5" providerId="LiveId" clId="{77278BE3-FA6E-429B-B083-FC9FA478133D}" dt="2022-05-17T13:49:43.997" v="370"/>
          <ac:picMkLst>
            <pc:docMk/>
            <pc:sldMk cId="2452733110" sldId="260"/>
            <ac:picMk id="8" creationId="{78C47113-4732-970D-BE58-20038FA7906F}"/>
          </ac:picMkLst>
        </pc:picChg>
        <pc:picChg chg="add mod modCrop">
          <ac:chgData name="Guillaume Mortureux" userId="aced1617a2f4b0c5" providerId="LiveId" clId="{77278BE3-FA6E-429B-B083-FC9FA478133D}" dt="2022-05-17T13:51:15.476" v="434" actId="1076"/>
          <ac:picMkLst>
            <pc:docMk/>
            <pc:sldMk cId="2452733110" sldId="260"/>
            <ac:picMk id="12" creationId="{8A7F0197-7F2C-A32C-DC6C-D72E67970BF0}"/>
          </ac:picMkLst>
        </pc:picChg>
        <pc:picChg chg="add mod">
          <ac:chgData name="Guillaume Mortureux" userId="aced1617a2f4b0c5" providerId="LiveId" clId="{77278BE3-FA6E-429B-B083-FC9FA478133D}" dt="2022-05-17T13:51:15.476" v="434" actId="1076"/>
          <ac:picMkLst>
            <pc:docMk/>
            <pc:sldMk cId="2452733110" sldId="260"/>
            <ac:picMk id="14" creationId="{A4188B57-D5CD-5D25-738A-108C3FEA0FAC}"/>
          </ac:picMkLst>
        </pc:picChg>
      </pc:sldChg>
      <pc:sldChg chg="modSp mod">
        <pc:chgData name="Guillaume Mortureux" userId="aced1617a2f4b0c5" providerId="LiveId" clId="{77278BE3-FA6E-429B-B083-FC9FA478133D}" dt="2022-05-17T16:35:32.347" v="1518" actId="20577"/>
        <pc:sldMkLst>
          <pc:docMk/>
          <pc:sldMk cId="4035268288" sldId="324"/>
        </pc:sldMkLst>
        <pc:spChg chg="mod">
          <ac:chgData name="Guillaume Mortureux" userId="aced1617a2f4b0c5" providerId="LiveId" clId="{77278BE3-FA6E-429B-B083-FC9FA478133D}" dt="2022-05-17T14:14:09.068" v="1126" actId="2710"/>
          <ac:spMkLst>
            <pc:docMk/>
            <pc:sldMk cId="4035268288" sldId="324"/>
            <ac:spMk id="7" creationId="{332F7B0F-5649-8011-A18D-1D5FC527586D}"/>
          </ac:spMkLst>
        </pc:spChg>
        <pc:spChg chg="mod">
          <ac:chgData name="Guillaume Mortureux" userId="aced1617a2f4b0c5" providerId="LiveId" clId="{77278BE3-FA6E-429B-B083-FC9FA478133D}" dt="2022-05-17T16:35:32.347" v="1518" actId="20577"/>
          <ac:spMkLst>
            <pc:docMk/>
            <pc:sldMk cId="4035268288" sldId="324"/>
            <ac:spMk id="18" creationId="{7E269F7F-2614-1CA5-9D85-7670DFED26A2}"/>
          </ac:spMkLst>
        </pc:spChg>
      </pc:sldChg>
      <pc:sldChg chg="addSp delSp modSp mod">
        <pc:chgData name="Guillaume Mortureux" userId="aced1617a2f4b0c5" providerId="LiveId" clId="{77278BE3-FA6E-429B-B083-FC9FA478133D}" dt="2022-05-17T15:19:26.138" v="1474" actId="20577"/>
        <pc:sldMkLst>
          <pc:docMk/>
          <pc:sldMk cId="618934428" sldId="325"/>
        </pc:sldMkLst>
        <pc:spChg chg="add del mod">
          <ac:chgData name="Guillaume Mortureux" userId="aced1617a2f4b0c5" providerId="LiveId" clId="{77278BE3-FA6E-429B-B083-FC9FA478133D}" dt="2022-05-17T13:42:58.063" v="14" actId="478"/>
          <ac:spMkLst>
            <pc:docMk/>
            <pc:sldMk cId="618934428" sldId="325"/>
            <ac:spMk id="5" creationId="{0C361B9F-AE0D-7109-03ED-7B4A8DFD593C}"/>
          </ac:spMkLst>
        </pc:spChg>
        <pc:spChg chg="mod">
          <ac:chgData name="Guillaume Mortureux" userId="aced1617a2f4b0c5" providerId="LiveId" clId="{77278BE3-FA6E-429B-B083-FC9FA478133D}" dt="2022-05-17T13:46:28.406" v="143" actId="5793"/>
          <ac:spMkLst>
            <pc:docMk/>
            <pc:sldMk cId="618934428" sldId="325"/>
            <ac:spMk id="9" creationId="{2D929FD6-6A1D-43DF-101C-AB42D602A2BD}"/>
          </ac:spMkLst>
        </pc:spChg>
        <pc:spChg chg="add mod">
          <ac:chgData name="Guillaume Mortureux" userId="aced1617a2f4b0c5" providerId="LiveId" clId="{77278BE3-FA6E-429B-B083-FC9FA478133D}" dt="2022-05-17T15:19:26.138" v="1474" actId="20577"/>
          <ac:spMkLst>
            <pc:docMk/>
            <pc:sldMk cId="618934428" sldId="325"/>
            <ac:spMk id="18" creationId="{FF489620-8B38-095D-481B-0209EF071C58}"/>
          </ac:spMkLst>
        </pc:spChg>
        <pc:graphicFrameChg chg="add del">
          <ac:chgData name="Guillaume Mortureux" userId="aced1617a2f4b0c5" providerId="LiveId" clId="{77278BE3-FA6E-429B-B083-FC9FA478133D}" dt="2022-05-17T13:42:17.176" v="3"/>
          <ac:graphicFrameMkLst>
            <pc:docMk/>
            <pc:sldMk cId="618934428" sldId="325"/>
            <ac:graphicFrameMk id="14" creationId="{230EB615-D972-D604-6823-C4CA49F4E4D8}"/>
          </ac:graphicFrameMkLst>
        </pc:graphicFrameChg>
        <pc:picChg chg="mod">
          <ac:chgData name="Guillaume Mortureux" userId="aced1617a2f4b0c5" providerId="LiveId" clId="{77278BE3-FA6E-429B-B083-FC9FA478133D}" dt="2022-05-17T13:44:41.924" v="56" actId="1076"/>
          <ac:picMkLst>
            <pc:docMk/>
            <pc:sldMk cId="618934428" sldId="325"/>
            <ac:picMk id="3" creationId="{70FDB3CB-0B1D-98C5-28C4-47666E51FA56}"/>
          </ac:picMkLst>
        </pc:picChg>
        <pc:picChg chg="del mod">
          <ac:chgData name="Guillaume Mortureux" userId="aced1617a2f4b0c5" providerId="LiveId" clId="{77278BE3-FA6E-429B-B083-FC9FA478133D}" dt="2022-05-17T13:43:02.307" v="15" actId="21"/>
          <ac:picMkLst>
            <pc:docMk/>
            <pc:sldMk cId="618934428" sldId="325"/>
            <ac:picMk id="4" creationId="{9838C5D4-275E-1B1C-D033-531DBA8FD6EB}"/>
          </ac:picMkLst>
        </pc:picChg>
        <pc:picChg chg="mod">
          <ac:chgData name="Guillaume Mortureux" userId="aced1617a2f4b0c5" providerId="LiveId" clId="{77278BE3-FA6E-429B-B083-FC9FA478133D}" dt="2022-05-17T13:44:41.924" v="56" actId="1076"/>
          <ac:picMkLst>
            <pc:docMk/>
            <pc:sldMk cId="618934428" sldId="325"/>
            <ac:picMk id="8" creationId="{F725C965-488C-1EFB-44E2-201BC066460B}"/>
          </ac:picMkLst>
        </pc:picChg>
        <pc:picChg chg="mod">
          <ac:chgData name="Guillaume Mortureux" userId="aced1617a2f4b0c5" providerId="LiveId" clId="{77278BE3-FA6E-429B-B083-FC9FA478133D}" dt="2022-05-17T13:44:41.924" v="56" actId="1076"/>
          <ac:picMkLst>
            <pc:docMk/>
            <pc:sldMk cId="618934428" sldId="325"/>
            <ac:picMk id="13" creationId="{A9F0D542-2C2F-B241-CF5B-FFE02FD26A68}"/>
          </ac:picMkLst>
        </pc:picChg>
        <pc:picChg chg="add del mod">
          <ac:chgData name="Guillaume Mortureux" userId="aced1617a2f4b0c5" providerId="LiveId" clId="{77278BE3-FA6E-429B-B083-FC9FA478133D}" dt="2022-05-17T13:43:23.377" v="18" actId="478"/>
          <ac:picMkLst>
            <pc:docMk/>
            <pc:sldMk cId="618934428" sldId="325"/>
            <ac:picMk id="15" creationId="{FAD8325B-813E-4556-6C7F-5BAB15335F95}"/>
          </ac:picMkLst>
        </pc:picChg>
        <pc:picChg chg="add mod modCrop">
          <ac:chgData name="Guillaume Mortureux" userId="aced1617a2f4b0c5" providerId="LiveId" clId="{77278BE3-FA6E-429B-B083-FC9FA478133D}" dt="2022-05-17T13:44:41.924" v="56" actId="1076"/>
          <ac:picMkLst>
            <pc:docMk/>
            <pc:sldMk cId="618934428" sldId="325"/>
            <ac:picMk id="16" creationId="{FCC5C9E8-9BB8-360A-6014-49FB31095A57}"/>
          </ac:picMkLst>
        </pc:picChg>
        <pc:picChg chg="add del mod">
          <ac:chgData name="Guillaume Mortureux" userId="aced1617a2f4b0c5" providerId="LiveId" clId="{77278BE3-FA6E-429B-B083-FC9FA478133D}" dt="2022-05-17T13:45:59.643" v="75" actId="478"/>
          <ac:picMkLst>
            <pc:docMk/>
            <pc:sldMk cId="618934428" sldId="325"/>
            <ac:picMk id="19" creationId="{2D513A5C-4E8B-664F-908E-BE86F4B11CE9}"/>
          </ac:picMkLst>
        </pc:picChg>
      </pc:sldChg>
      <pc:sldChg chg="addSp delSp modSp new mod">
        <pc:chgData name="Guillaume Mortureux" userId="aced1617a2f4b0c5" providerId="LiveId" clId="{77278BE3-FA6E-429B-B083-FC9FA478133D}" dt="2022-05-17T14:18:48.051" v="1206" actId="20577"/>
        <pc:sldMkLst>
          <pc:docMk/>
          <pc:sldMk cId="2960785129" sldId="326"/>
        </pc:sldMkLst>
        <pc:spChg chg="del">
          <ac:chgData name="Guillaume Mortureux" userId="aced1617a2f4b0c5" providerId="LiveId" clId="{77278BE3-FA6E-429B-B083-FC9FA478133D}" dt="2022-05-17T14:06:20.217" v="834" actId="478"/>
          <ac:spMkLst>
            <pc:docMk/>
            <pc:sldMk cId="2960785129" sldId="326"/>
            <ac:spMk id="2" creationId="{4FD18367-8D55-1E62-3D1F-3D334145CCC5}"/>
          </ac:spMkLst>
        </pc:spChg>
        <pc:spChg chg="del">
          <ac:chgData name="Guillaume Mortureux" userId="aced1617a2f4b0c5" providerId="LiveId" clId="{77278BE3-FA6E-429B-B083-FC9FA478133D}" dt="2022-05-17T14:06:21.109" v="835" actId="478"/>
          <ac:spMkLst>
            <pc:docMk/>
            <pc:sldMk cId="2960785129" sldId="326"/>
            <ac:spMk id="3" creationId="{3300A29B-756C-EB38-B2CD-7853726D2A48}"/>
          </ac:spMkLst>
        </pc:spChg>
        <pc:spChg chg="add mod">
          <ac:chgData name="Guillaume Mortureux" userId="aced1617a2f4b0c5" providerId="LiveId" clId="{77278BE3-FA6E-429B-B083-FC9FA478133D}" dt="2022-05-17T14:07:49.904" v="864" actId="20577"/>
          <ac:spMkLst>
            <pc:docMk/>
            <pc:sldMk cId="2960785129" sldId="326"/>
            <ac:spMk id="4" creationId="{038651F3-3F79-0DD8-EE86-791B27671560}"/>
          </ac:spMkLst>
        </pc:spChg>
        <pc:spChg chg="add mod">
          <ac:chgData name="Guillaume Mortureux" userId="aced1617a2f4b0c5" providerId="LiveId" clId="{77278BE3-FA6E-429B-B083-FC9FA478133D}" dt="2022-05-17T14:10:51.244" v="1000" actId="113"/>
          <ac:spMkLst>
            <pc:docMk/>
            <pc:sldMk cId="2960785129" sldId="326"/>
            <ac:spMk id="6" creationId="{5E6F36D2-7DB0-324B-397B-0632D66B7216}"/>
          </ac:spMkLst>
        </pc:spChg>
        <pc:spChg chg="add mod">
          <ac:chgData name="Guillaume Mortureux" userId="aced1617a2f4b0c5" providerId="LiveId" clId="{77278BE3-FA6E-429B-B083-FC9FA478133D}" dt="2022-05-17T14:10:56.068" v="1001" actId="1076"/>
          <ac:spMkLst>
            <pc:docMk/>
            <pc:sldMk cId="2960785129" sldId="326"/>
            <ac:spMk id="7" creationId="{9E0CE00D-F1CD-0840-71C9-C46418ABD98B}"/>
          </ac:spMkLst>
        </pc:spChg>
        <pc:spChg chg="add mod">
          <ac:chgData name="Guillaume Mortureux" userId="aced1617a2f4b0c5" providerId="LiveId" clId="{77278BE3-FA6E-429B-B083-FC9FA478133D}" dt="2022-05-17T14:18:48.051" v="1206" actId="20577"/>
          <ac:spMkLst>
            <pc:docMk/>
            <pc:sldMk cId="2960785129" sldId="326"/>
            <ac:spMk id="8" creationId="{05E71531-2F56-9002-958F-D28AF587EB76}"/>
          </ac:spMkLst>
        </pc:spChg>
      </pc:sldChg>
      <pc:sldChg chg="addSp delSp modSp add mod ord">
        <pc:chgData name="Guillaume Mortureux" userId="aced1617a2f4b0c5" providerId="LiveId" clId="{77278BE3-FA6E-429B-B083-FC9FA478133D}" dt="2022-05-17T14:22:28.142" v="1471" actId="20577"/>
        <pc:sldMkLst>
          <pc:docMk/>
          <pc:sldMk cId="75936979" sldId="327"/>
        </pc:sldMkLst>
        <pc:spChg chg="add del mod">
          <ac:chgData name="Guillaume Mortureux" userId="aced1617a2f4b0c5" providerId="LiveId" clId="{77278BE3-FA6E-429B-B083-FC9FA478133D}" dt="2022-05-17T14:20:26.756" v="1269" actId="478"/>
          <ac:spMkLst>
            <pc:docMk/>
            <pc:sldMk cId="75936979" sldId="327"/>
            <ac:spMk id="3" creationId="{F68AA521-4ED6-6CE8-33CA-C6A30E93466F}"/>
          </ac:spMkLst>
        </pc:spChg>
        <pc:spChg chg="del mod">
          <ac:chgData name="Guillaume Mortureux" userId="aced1617a2f4b0c5" providerId="LiveId" clId="{77278BE3-FA6E-429B-B083-FC9FA478133D}" dt="2022-05-17T14:20:20.412" v="1266" actId="21"/>
          <ac:spMkLst>
            <pc:docMk/>
            <pc:sldMk cId="75936979" sldId="327"/>
            <ac:spMk id="4" creationId="{038651F3-3F79-0DD8-EE86-791B27671560}"/>
          </ac:spMkLst>
        </pc:spChg>
        <pc:spChg chg="del">
          <ac:chgData name="Guillaume Mortureux" userId="aced1617a2f4b0c5" providerId="LiveId" clId="{77278BE3-FA6E-429B-B083-FC9FA478133D}" dt="2022-05-17T14:19:19.623" v="1211" actId="478"/>
          <ac:spMkLst>
            <pc:docMk/>
            <pc:sldMk cId="75936979" sldId="327"/>
            <ac:spMk id="6" creationId="{5E6F36D2-7DB0-324B-397B-0632D66B7216}"/>
          </ac:spMkLst>
        </pc:spChg>
        <pc:spChg chg="del">
          <ac:chgData name="Guillaume Mortureux" userId="aced1617a2f4b0c5" providerId="LiveId" clId="{77278BE3-FA6E-429B-B083-FC9FA478133D}" dt="2022-05-17T14:19:19.623" v="1211" actId="478"/>
          <ac:spMkLst>
            <pc:docMk/>
            <pc:sldMk cId="75936979" sldId="327"/>
            <ac:spMk id="7" creationId="{9E0CE00D-F1CD-0840-71C9-C46418ABD98B}"/>
          </ac:spMkLst>
        </pc:spChg>
        <pc:spChg chg="del">
          <ac:chgData name="Guillaume Mortureux" userId="aced1617a2f4b0c5" providerId="LiveId" clId="{77278BE3-FA6E-429B-B083-FC9FA478133D}" dt="2022-05-17T14:19:18.170" v="1210" actId="478"/>
          <ac:spMkLst>
            <pc:docMk/>
            <pc:sldMk cId="75936979" sldId="327"/>
            <ac:spMk id="8" creationId="{05E71531-2F56-9002-958F-D28AF587EB76}"/>
          </ac:spMkLst>
        </pc:spChg>
        <pc:spChg chg="add mod">
          <ac:chgData name="Guillaume Mortureux" userId="aced1617a2f4b0c5" providerId="LiveId" clId="{77278BE3-FA6E-429B-B083-FC9FA478133D}" dt="2022-05-17T14:22:10.492" v="1441" actId="1076"/>
          <ac:spMkLst>
            <pc:docMk/>
            <pc:sldMk cId="75936979" sldId="327"/>
            <ac:spMk id="9" creationId="{2617CC07-0138-2FA4-D219-64D9815D23D9}"/>
          </ac:spMkLst>
        </pc:spChg>
        <pc:spChg chg="add mod">
          <ac:chgData name="Guillaume Mortureux" userId="aced1617a2f4b0c5" providerId="LiveId" clId="{77278BE3-FA6E-429B-B083-FC9FA478133D}" dt="2022-05-17T14:22:01.635" v="1440" actId="1076"/>
          <ac:spMkLst>
            <pc:docMk/>
            <pc:sldMk cId="75936979" sldId="327"/>
            <ac:spMk id="10" creationId="{F9B7C0F1-06E6-40B4-1FAF-65724B7E6AD8}"/>
          </ac:spMkLst>
        </pc:spChg>
        <pc:spChg chg="add mod">
          <ac:chgData name="Guillaume Mortureux" userId="aced1617a2f4b0c5" providerId="LiveId" clId="{77278BE3-FA6E-429B-B083-FC9FA478133D}" dt="2022-05-17T14:22:28.142" v="1471" actId="20577"/>
          <ac:spMkLst>
            <pc:docMk/>
            <pc:sldMk cId="75936979" sldId="327"/>
            <ac:spMk id="11" creationId="{B2424D89-AFDD-E770-09AD-FB961C12DC4C}"/>
          </ac:spMkLst>
        </pc:spChg>
      </pc:sldChg>
      <pc:sldChg chg="new del">
        <pc:chgData name="Guillaume Mortureux" userId="aced1617a2f4b0c5" providerId="LiveId" clId="{77278BE3-FA6E-429B-B083-FC9FA478133D}" dt="2022-05-17T14:19:13.929" v="1208" actId="680"/>
        <pc:sldMkLst>
          <pc:docMk/>
          <pc:sldMk cId="2001243882" sldId="32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EDA2DA-FE56-DFEE-DB15-C644D3EB2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9072D4-1407-98F6-848F-73DA1DC14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D51EB6-AE76-D802-64F8-DEA0AA530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6CDB-C2AC-48FE-8AC7-08027D67F08E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686B8C-8D86-89F6-E0F6-43C0C536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635B65-43D8-2941-33F9-927C60C47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C4A9-93D1-4363-875B-93864D0EC14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93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5C309F-BBAF-3D23-10C1-A0F0C9BF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6508711-D287-4242-5D89-ADF666D6E1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6EEE0F-53D6-3F3F-93B3-B94824CA7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6CDB-C2AC-48FE-8AC7-08027D67F08E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F1B54C-7E4B-C598-87D6-8221B511B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A44805-63DE-F0DD-EF61-ACD23387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C4A9-93D1-4363-875B-93864D0EC14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253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CC52A68-EBC2-F1A9-5502-1DCD292852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3972CE3-C759-BFD9-428A-1A8E92CCE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A48F32-ADF0-2702-1A51-289E2314A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6CDB-C2AC-48FE-8AC7-08027D67F08E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5ACB02-C5C3-B712-8FF7-E0B719B65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47A96F-EF10-3418-4816-37DCCAD47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C4A9-93D1-4363-875B-93864D0EC14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889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969270-3BDE-4CDF-823F-D0A265E2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4E8998-22E4-04E6-7B8E-967631FA2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9EEE16-21E4-B911-BDAA-4DE4DD73A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6CDB-C2AC-48FE-8AC7-08027D67F08E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7D13D5-53D5-12F0-448A-F49E4252E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5AE035-C2A7-00FC-EFDA-23C96DAFF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C4A9-93D1-4363-875B-93864D0EC14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48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B6EE04-72FE-E370-A1AD-4A773B930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31BE4D-F0B0-1AC4-8103-2506F52D9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8C4028-B75C-C755-F370-D84F9F637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6CDB-C2AC-48FE-8AC7-08027D67F08E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4A85B9-93E3-8696-5802-BD16424F2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14CED1-9ED1-B130-60BE-8A4BF9DC6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C4A9-93D1-4363-875B-93864D0EC14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879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5252FC-F90E-2D5F-D0FA-4A4A23DE1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E2C809-9A76-32C0-D2A7-75A8EB3F6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C49D6E1-21AB-95D8-866C-68C24EE17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495E5C-70AF-83C1-E885-41BB80779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6CDB-C2AC-48FE-8AC7-08027D67F08E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433A4C-C6DA-C418-5FAB-DF1A3031A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D8D0C6-0159-C968-6027-FDCD0D047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C4A9-93D1-4363-875B-93864D0EC14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21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4978F-2ABB-FA40-3722-2C8592E8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EEFDE1-650F-AA68-8DB3-296FCCCD1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6AF0ED-5477-3A88-6239-5783D83B9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2477343-98E0-2317-3E9A-853F6AC00B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CD34428-C62E-4E5B-8C64-7C433766B3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AEDDC2D-1712-7FA1-29CC-9444BE7D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6CDB-C2AC-48FE-8AC7-08027D67F08E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C7F262D-CB77-A2E2-000B-2C2881705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26B054-C0C4-93E7-EBF9-E12888F76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C4A9-93D1-4363-875B-93864D0EC14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154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30E8A-5519-4956-EA6F-8BD837CC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8D4DC3A-7FEC-D51F-A321-BFE1A8FE6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6CDB-C2AC-48FE-8AC7-08027D67F08E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0374A2-9075-629F-FC43-0407D645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BFC1B89-5DC3-53EB-CFDB-34D0EFA7D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C4A9-93D1-4363-875B-93864D0EC14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607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4ED2D40-739A-D7E4-85D9-63D527044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6CDB-C2AC-48FE-8AC7-08027D67F08E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E6CA545-6A72-00FC-9901-6B5695915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1160DE-22E0-F7E8-EF50-BB5223ABB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C4A9-93D1-4363-875B-93864D0EC14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718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388927-3C63-5892-501E-8DBA35E1B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AB67F8-2CA7-DEE3-3794-6433FAC37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F09513-1587-C3A4-FE9D-B955501D6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06988C-8D18-9389-EE6F-A30D862BF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6CDB-C2AC-48FE-8AC7-08027D67F08E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1169650-BF79-0A37-AD3E-2EE08FB30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5A4080-67EE-497D-8737-4826175AC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C4A9-93D1-4363-875B-93864D0EC14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14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B94122-D10E-9F7F-35A8-D3078CAAD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88EC65A-3A24-C305-8F42-C2D1434DA6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F370DC-131A-4F5E-2F6F-6A7705175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FE58A1-60F3-90B0-2DB2-08D06C4C1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6CDB-C2AC-48FE-8AC7-08027D67F08E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108ED7-0860-9623-1E87-A74A5293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31CBC9-A524-5533-CD62-1DE6E798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C4A9-93D1-4363-875B-93864D0EC14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60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30EF733-AD09-E95E-9ADD-984D195C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1796F4-A03A-75B2-2883-7AA5A855B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D17491-B2D5-615A-08BE-F321B11B7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F6CDB-C2AC-48FE-8AC7-08027D67F08E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DA6613-55DD-CE52-44E0-8136AE886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F12C50-C6A0-D219-62EC-23BD063E5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EC4A9-93D1-4363-875B-93864D0EC14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43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University of Cambridge | Salto Systems">
            <a:extLst>
              <a:ext uri="{FF2B5EF4-FFF2-40B4-BE49-F238E27FC236}">
                <a16:creationId xmlns:a16="http://schemas.microsoft.com/office/drawing/2014/main" id="{978B2C29-0D38-AB06-9E07-BE0D37D5C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5106F31-3CFF-AB21-C1C9-3EF3DE31706A}"/>
              </a:ext>
            </a:extLst>
          </p:cNvPr>
          <p:cNvCxnSpPr>
            <a:cxnSpLocks/>
          </p:cNvCxnSpPr>
          <p:nvPr/>
        </p:nvCxnSpPr>
        <p:spPr>
          <a:xfrm>
            <a:off x="2496000" y="5704372"/>
            <a:ext cx="720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16FE24A-F48F-E94A-5792-5ECDB3EE65B8}"/>
              </a:ext>
            </a:extLst>
          </p:cNvPr>
          <p:cNvSpPr/>
          <p:nvPr/>
        </p:nvSpPr>
        <p:spPr>
          <a:xfrm>
            <a:off x="3377776" y="4545420"/>
            <a:ext cx="5436449" cy="104643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375FEC-D2F9-238E-6D94-F94AE98D9895}"/>
              </a:ext>
            </a:extLst>
          </p:cNvPr>
          <p:cNvSpPr txBox="1"/>
          <p:nvPr/>
        </p:nvSpPr>
        <p:spPr>
          <a:xfrm>
            <a:off x="3359690" y="4391246"/>
            <a:ext cx="5472622" cy="1157764"/>
          </a:xfrm>
          <a:prstGeom prst="roundRect">
            <a:avLst>
              <a:gd name="adj" fmla="val 37330"/>
            </a:avLst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University of Cambridge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Guillaume Mortureux 2021/2022</a:t>
            </a:r>
            <a:endParaRPr lang="en-U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671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617CC07-0138-2FA4-D219-64D9815D2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722" y="3471532"/>
            <a:ext cx="8677676" cy="563521"/>
          </a:xfrm>
        </p:spPr>
        <p:txBody>
          <a:bodyPr vert="horz">
            <a:no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guillaume.mortureux@gmail.com</a:t>
            </a:r>
            <a:br>
              <a:rPr lang="fr-FR" sz="2400" b="1" dirty="0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fr-FR" sz="2400" b="1" dirty="0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0644072114</a:t>
            </a:r>
            <a:endParaRPr lang="fr-FR" sz="2400" i="1" dirty="0">
              <a:solidFill>
                <a:srgbClr val="FBBC04"/>
              </a:solidFill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F9B7C0F1-06E6-40B4-1FAF-65724B7E6AD8}"/>
              </a:ext>
            </a:extLst>
          </p:cNvPr>
          <p:cNvSpPr txBox="1"/>
          <p:nvPr/>
        </p:nvSpPr>
        <p:spPr>
          <a:xfrm>
            <a:off x="776722" y="1501952"/>
            <a:ext cx="7249100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Ponts</a:t>
            </a:r>
            <a:r>
              <a:rPr lang="en-GB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lang="en-GB" sz="2000" dirty="0" err="1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Département</a:t>
            </a:r>
            <a:r>
              <a:rPr lang="en-GB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Année</a:t>
            </a:r>
            <a:r>
              <a:rPr lang="en-GB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GB" sz="2000" dirty="0" err="1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césure</a:t>
            </a:r>
            <a:r>
              <a:rPr lang="en-GB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Kynapse (Conseil), Louis Vuitton (Supply)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3A Cambridge – MPhil ISMM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424D89-AFDD-E770-09AD-FB961C12DC4C}"/>
              </a:ext>
            </a:extLst>
          </p:cNvPr>
          <p:cNvSpPr txBox="1">
            <a:spLocks/>
          </p:cNvSpPr>
          <p:nvPr/>
        </p:nvSpPr>
        <p:spPr>
          <a:xfrm>
            <a:off x="354682" y="310039"/>
            <a:ext cx="10515600" cy="563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 background</a:t>
            </a:r>
            <a:endParaRPr lang="fr-FR" sz="3200" dirty="0">
              <a:solidFill>
                <a:srgbClr val="FBBC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6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BB5AD0-0DB6-A9E3-8588-A4B27D61B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3533" y="6418981"/>
            <a:ext cx="559667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ED6F71-6A11-4A19-9EC3-823E713B6AD4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94BB98-B89C-20B2-DB34-B04497F5A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82" y="310039"/>
            <a:ext cx="10515600" cy="563521"/>
          </a:xfrm>
        </p:spPr>
        <p:txBody>
          <a:bodyPr vert="horz">
            <a:normAutofit/>
          </a:bodyPr>
          <a:lstStyle/>
          <a:p>
            <a:r>
              <a:rPr lang="en-GB" sz="3200" b="1" dirty="0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 formations </a:t>
            </a:r>
            <a:r>
              <a:rPr lang="fr-FR" sz="3200" b="1" dirty="0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agréées</a:t>
            </a:r>
            <a:endParaRPr lang="fr-FR" sz="3200" i="1" dirty="0">
              <a:solidFill>
                <a:srgbClr val="FBBC04"/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32F7B0F-5649-8011-A18D-1D5FC527586D}"/>
              </a:ext>
            </a:extLst>
          </p:cNvPr>
          <p:cNvSpPr txBox="1"/>
          <p:nvPr/>
        </p:nvSpPr>
        <p:spPr>
          <a:xfrm>
            <a:off x="914945" y="1066017"/>
            <a:ext cx="8688597" cy="2811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VET – GI – SEGF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MPhil in Engineering for Sustainable Development – 11 mois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MPhil in Industrial Systems, Manufacturing and Management – 11 mois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MPhil in Technology Policy – 9 mois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en-GB" sz="2000" i="1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Energy Technologies?)</a:t>
            </a:r>
            <a:endParaRPr lang="en-GB" sz="2000" dirty="0">
              <a:solidFill>
                <a:srgbClr val="16173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PFE à faire en plus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7E269F7F-2614-1CA5-9D85-7670DFED26A2}"/>
              </a:ext>
            </a:extLst>
          </p:cNvPr>
          <p:cNvSpPr txBox="1"/>
          <p:nvPr/>
        </p:nvSpPr>
        <p:spPr>
          <a:xfrm>
            <a:off x="914945" y="4186672"/>
            <a:ext cx="8002512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 process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Candidature solo: Dossier, lettres de recommandation, entretien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Sélectivité: Très forte d’après </a:t>
            </a:r>
            <a:r>
              <a:rPr lang="fr-FR" sz="2000" dirty="0" err="1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educnet</a:t>
            </a: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mais clairement accessible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Besoin d’un visa pour aller au UK</a:t>
            </a:r>
          </a:p>
        </p:txBody>
      </p:sp>
    </p:spTree>
    <p:extLst>
      <p:ext uri="{BB962C8B-B14F-4D97-AF65-F5344CB8AC3E}">
        <p14:creationId xmlns:p14="http://schemas.microsoft.com/office/powerpoint/2010/main" val="4035268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C9AFEE-C42E-CB3A-F5FA-4193917E8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82" y="310039"/>
            <a:ext cx="10515600" cy="563521"/>
          </a:xfrm>
        </p:spPr>
        <p:txBody>
          <a:bodyPr vert="horz">
            <a:normAutofit fontScale="90000"/>
          </a:bodyPr>
          <a:lstStyle/>
          <a:p>
            <a:r>
              <a:rPr lang="fr-FR" sz="3200" b="1" dirty="0" err="1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MPhil</a:t>
            </a:r>
            <a:r>
              <a:rPr lang="fr-FR" sz="3200" b="1" dirty="0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lang="fr-FR" sz="3200" b="1" dirty="0" err="1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Industrial</a:t>
            </a:r>
            <a:r>
              <a:rPr lang="fr-FR" sz="3200" b="1" dirty="0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Systems</a:t>
            </a:r>
            <a:r>
              <a:rPr lang="fr-FR" sz="3200" b="1" dirty="0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Manufacture and Management</a:t>
            </a:r>
            <a:endParaRPr lang="fr-FR" sz="3200" i="1" dirty="0">
              <a:solidFill>
                <a:srgbClr val="FBBC04"/>
              </a:solidFill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2D929FD6-6A1D-43DF-101C-AB42D602A2BD}"/>
              </a:ext>
            </a:extLst>
          </p:cNvPr>
          <p:cNvSpPr txBox="1"/>
          <p:nvPr/>
        </p:nvSpPr>
        <p:spPr>
          <a:xfrm>
            <a:off x="914945" y="1066017"/>
            <a:ext cx="9349034" cy="265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40 élèves internationaux (2 français, environ 3-4 personnes par pays max)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Les</a:t>
            </a: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2000" b="1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cours</a:t>
            </a: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Techniques: Operations &amp; Supply Chain Management/Data and </a:t>
            </a:r>
            <a:r>
              <a:rPr lang="fr-FR" sz="2000" dirty="0" err="1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modelling</a:t>
            </a:r>
            <a:endParaRPr lang="fr-FR" sz="2000" dirty="0">
              <a:solidFill>
                <a:srgbClr val="16173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New Business </a:t>
            </a:r>
            <a:r>
              <a:rPr lang="fr-FR" sz="2000" dirty="0" err="1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Development</a:t>
            </a: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Seminar (finance, marketing, soft </a:t>
            </a:r>
            <a:r>
              <a:rPr lang="fr-FR" sz="2000" dirty="0" err="1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skills</a:t>
            </a: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Visites industrielles</a:t>
            </a:r>
          </a:p>
          <a:p>
            <a:pPr>
              <a:lnSpc>
                <a:spcPct val="150000"/>
              </a:lnSpc>
            </a:pPr>
            <a:endParaRPr lang="fr-FR" sz="2000" dirty="0">
              <a:solidFill>
                <a:srgbClr val="16173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Image 9" descr="Une image contenant jaune, fraise&#10;&#10;Description générée automatiquement">
            <a:extLst>
              <a:ext uri="{FF2B5EF4-FFF2-40B4-BE49-F238E27FC236}">
                <a16:creationId xmlns:a16="http://schemas.microsoft.com/office/drawing/2014/main" id="{4E9C77E3-7306-B179-B173-7C85D0ADE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977" y="3887018"/>
            <a:ext cx="2828108" cy="2121081"/>
          </a:xfrm>
          <a:prstGeom prst="rect">
            <a:avLst/>
          </a:prstGeom>
        </p:spPr>
      </p:pic>
      <p:pic>
        <p:nvPicPr>
          <p:cNvPr id="11" name="Image 10" descr="Une image contenant intérieur, mur&#10;&#10;Description générée automatiquement">
            <a:extLst>
              <a:ext uri="{FF2B5EF4-FFF2-40B4-BE49-F238E27FC236}">
                <a16:creationId xmlns:a16="http://schemas.microsoft.com/office/drawing/2014/main" id="{90F9D777-45FB-09A4-B181-FA609543B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2298" y="3887017"/>
            <a:ext cx="2828109" cy="2121082"/>
          </a:xfrm>
          <a:prstGeom prst="rect">
            <a:avLst/>
          </a:prstGeom>
        </p:spPr>
      </p:pic>
      <p:pic>
        <p:nvPicPr>
          <p:cNvPr id="12" name="Image 11" descr="Une image contenant sale, ouvert&#10;&#10;Description générée automatiquement">
            <a:extLst>
              <a:ext uri="{FF2B5EF4-FFF2-40B4-BE49-F238E27FC236}">
                <a16:creationId xmlns:a16="http://schemas.microsoft.com/office/drawing/2014/main" id="{60BF5F32-2009-3081-7AB1-65C3B11F1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2137" y="3887017"/>
            <a:ext cx="2828110" cy="212108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2599EDC-C643-13C2-2BA9-FA70FAEED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55973" y="3533504"/>
            <a:ext cx="2121081" cy="282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387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C9AFEE-C42E-CB3A-F5FA-4193917E8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82" y="310039"/>
            <a:ext cx="10515600" cy="563521"/>
          </a:xfrm>
        </p:spPr>
        <p:txBody>
          <a:bodyPr vert="horz">
            <a:normAutofit fontScale="90000"/>
          </a:bodyPr>
          <a:lstStyle/>
          <a:p>
            <a:r>
              <a:rPr lang="fr-FR" sz="3200" b="1" dirty="0" err="1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MPhil</a:t>
            </a:r>
            <a:r>
              <a:rPr lang="fr-FR" sz="3200" b="1" dirty="0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lang="fr-FR" sz="3200" b="1" dirty="0" err="1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Industrial</a:t>
            </a:r>
            <a:r>
              <a:rPr lang="fr-FR" sz="3200" b="1" dirty="0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Systems</a:t>
            </a:r>
            <a:r>
              <a:rPr lang="fr-FR" sz="3200" b="1" dirty="0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Manufacture and Management</a:t>
            </a:r>
            <a:endParaRPr lang="fr-FR" sz="3200" i="1" dirty="0">
              <a:solidFill>
                <a:srgbClr val="FBBC04"/>
              </a:solidFill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2D929FD6-6A1D-43DF-101C-AB42D602A2BD}"/>
              </a:ext>
            </a:extLst>
          </p:cNvPr>
          <p:cNvSpPr txBox="1"/>
          <p:nvPr/>
        </p:nvSpPr>
        <p:spPr>
          <a:xfrm>
            <a:off x="914945" y="1066017"/>
            <a:ext cx="5719836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000" b="1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Projets: 4 missions de 2 semaines en entreprise</a:t>
            </a:r>
          </a:p>
          <a:p>
            <a:pPr>
              <a:lnSpc>
                <a:spcPct val="150000"/>
              </a:lnSpc>
            </a:pPr>
            <a:endParaRPr lang="fr-FR" sz="2000" dirty="0">
              <a:solidFill>
                <a:srgbClr val="16173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Image 7" descr="Une image contenant extérieur, vélo, personne, herbe&#10;&#10;Description générée automatiquement">
            <a:extLst>
              <a:ext uri="{FF2B5EF4-FFF2-40B4-BE49-F238E27FC236}">
                <a16:creationId xmlns:a16="http://schemas.microsoft.com/office/drawing/2014/main" id="{F725C965-488C-1EFB-44E2-201BC0664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710" y="2082461"/>
            <a:ext cx="2401036" cy="1800777"/>
          </a:xfrm>
          <a:prstGeom prst="rect">
            <a:avLst/>
          </a:prstGeom>
        </p:spPr>
      </p:pic>
      <p:pic>
        <p:nvPicPr>
          <p:cNvPr id="13" name="Image 12" descr="Une image contenant intérieur, sale&#10;&#10;Description générée automatiquement">
            <a:extLst>
              <a:ext uri="{FF2B5EF4-FFF2-40B4-BE49-F238E27FC236}">
                <a16:creationId xmlns:a16="http://schemas.microsoft.com/office/drawing/2014/main" id="{A9F0D542-2C2F-B241-CF5B-FFE02FD26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3"/>
          <a:stretch/>
        </p:blipFill>
        <p:spPr>
          <a:xfrm rot="5400000">
            <a:off x="8956554" y="2426414"/>
            <a:ext cx="1808990" cy="1104658"/>
          </a:xfrm>
          <a:prstGeom prst="rect">
            <a:avLst/>
          </a:prstGeom>
        </p:spPr>
      </p:pic>
      <p:pic>
        <p:nvPicPr>
          <p:cNvPr id="3" name="Image 2" descr="Une image contenant texte, boîte, conteneur&#10;&#10;Description générée automatiquement">
            <a:extLst>
              <a:ext uri="{FF2B5EF4-FFF2-40B4-BE49-F238E27FC236}">
                <a16:creationId xmlns:a16="http://schemas.microsoft.com/office/drawing/2014/main" id="{70FDB3CB-0B1D-98C5-28C4-47666E51FA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3" r="23826"/>
          <a:stretch/>
        </p:blipFill>
        <p:spPr>
          <a:xfrm>
            <a:off x="1216802" y="2082461"/>
            <a:ext cx="2311330" cy="180373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CC5C9E8-9BB8-360A-6014-49FB31095A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9" b="9172"/>
          <a:stretch/>
        </p:blipFill>
        <p:spPr>
          <a:xfrm>
            <a:off x="6500324" y="2082461"/>
            <a:ext cx="2522819" cy="200248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FF489620-8B38-095D-481B-0209EF071C58}"/>
              </a:ext>
            </a:extLst>
          </p:cNvPr>
          <p:cNvSpPr txBox="1"/>
          <p:nvPr/>
        </p:nvSpPr>
        <p:spPr>
          <a:xfrm>
            <a:off x="914945" y="4114601"/>
            <a:ext cx="8932253" cy="2349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000" b="1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Study tour: </a:t>
            </a: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 semaines (Bangkok, Kuala Lumpur et Singapour)</a:t>
            </a:r>
          </a:p>
          <a:p>
            <a:pPr>
              <a:lnSpc>
                <a:spcPct val="200000"/>
              </a:lnSpc>
            </a:pPr>
            <a:r>
              <a:rPr lang="fr-FR" sz="2000" b="1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Dissertation: </a:t>
            </a: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Environ 3 mois (mai – juillet) pour écrire un papier de recherche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FR" sz="2000" b="1" dirty="0">
              <a:solidFill>
                <a:srgbClr val="16173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fr-FR" sz="2000" dirty="0">
              <a:solidFill>
                <a:srgbClr val="16173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34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6FB6D9D-00B4-6825-BACB-9C40FA3DF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82" y="310039"/>
            <a:ext cx="10515600" cy="563521"/>
          </a:xfrm>
        </p:spPr>
        <p:txBody>
          <a:bodyPr vert="horz">
            <a:normAutofit/>
          </a:bodyPr>
          <a:lstStyle/>
          <a:p>
            <a:r>
              <a:rPr lang="fr-FR" sz="3200" b="1" dirty="0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vie à Cambridge</a:t>
            </a:r>
            <a:endParaRPr lang="fr-FR" sz="3200" i="1" dirty="0">
              <a:solidFill>
                <a:srgbClr val="FBBC04"/>
              </a:solidFill>
            </a:endParaRPr>
          </a:p>
        </p:txBody>
      </p:sp>
      <p:pic>
        <p:nvPicPr>
          <p:cNvPr id="6" name="Image 5" descr="Une image contenant intérieur, fauteuil, chaise&#10;&#10;Description générée automatiquement">
            <a:extLst>
              <a:ext uri="{FF2B5EF4-FFF2-40B4-BE49-F238E27FC236}">
                <a16:creationId xmlns:a16="http://schemas.microsoft.com/office/drawing/2014/main" id="{D31EC4F7-D9F4-C571-B301-E3E239A48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898" y="3876682"/>
            <a:ext cx="2586368" cy="1939776"/>
          </a:xfrm>
          <a:prstGeom prst="rect">
            <a:avLst/>
          </a:prstGeom>
        </p:spPr>
      </p:pic>
      <p:pic>
        <p:nvPicPr>
          <p:cNvPr id="12" name="Espace réservé du contenu 4" descr="Une image contenant bâtiment, extérieur, herbe, pierre&#10;&#10;Description générée automatiquement">
            <a:extLst>
              <a:ext uri="{FF2B5EF4-FFF2-40B4-BE49-F238E27FC236}">
                <a16:creationId xmlns:a16="http://schemas.microsoft.com/office/drawing/2014/main" id="{8A7F0197-7F2C-A32C-DC6C-D72E67970B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4"/>
          <a:stretch/>
        </p:blipFill>
        <p:spPr>
          <a:xfrm>
            <a:off x="978194" y="1475861"/>
            <a:ext cx="4078764" cy="1846813"/>
          </a:xfrm>
          <a:prstGeom prst="rect">
            <a:avLst/>
          </a:prstGeom>
        </p:spPr>
      </p:pic>
      <p:pic>
        <p:nvPicPr>
          <p:cNvPr id="14" name="Image 13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A4188B57-D5CD-5D25-738A-108C3FEA0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3888" y="3876685"/>
            <a:ext cx="2586365" cy="1939774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1D3A09DC-1A76-B933-D1F6-AA6003E4285C}"/>
              </a:ext>
            </a:extLst>
          </p:cNvPr>
          <p:cNvSpPr txBox="1"/>
          <p:nvPr/>
        </p:nvSpPr>
        <p:spPr>
          <a:xfrm>
            <a:off x="5407201" y="1382034"/>
            <a:ext cx="409759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000" b="1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Structure autour des </a:t>
            </a:r>
            <a:r>
              <a:rPr lang="fr-FR" sz="2000" b="1" dirty="0" err="1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Colleges</a:t>
            </a:r>
            <a:endParaRPr lang="fr-FR" sz="2000" b="1" dirty="0">
              <a:solidFill>
                <a:srgbClr val="16173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31 </a:t>
            </a:r>
            <a:r>
              <a:rPr lang="fr-FR" sz="2000" dirty="0" err="1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Colleges</a:t>
            </a:r>
            <a:endParaRPr lang="fr-FR" sz="2000" dirty="0">
              <a:solidFill>
                <a:srgbClr val="16173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Environ 200-300 </a:t>
            </a:r>
            <a:r>
              <a:rPr lang="fr-FR" sz="2000" dirty="0" err="1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postgraduates</a:t>
            </a:r>
            <a:endParaRPr lang="fr-FR" sz="2000" dirty="0">
              <a:solidFill>
                <a:srgbClr val="16173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Plein de traditions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2DB1FEA9-3B6F-FD1E-FB78-2B9DAFFC5B4D}"/>
              </a:ext>
            </a:extLst>
          </p:cNvPr>
          <p:cNvSpPr txBox="1"/>
          <p:nvPr/>
        </p:nvSpPr>
        <p:spPr>
          <a:xfrm>
            <a:off x="5407201" y="2968545"/>
            <a:ext cx="409599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000" b="1" dirty="0" err="1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College</a:t>
            </a:r>
            <a:r>
              <a:rPr lang="fr-FR" sz="2000" b="1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– Queens’ </a:t>
            </a:r>
            <a:r>
              <a:rPr lang="fr-FR" sz="2000" b="1" dirty="0" err="1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College</a:t>
            </a:r>
            <a:r>
              <a:rPr lang="fr-FR" sz="2000" b="1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 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 bar/Les soirées/l’intégration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Les logements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DDCC2567-EB9B-B3B4-07BF-F52BE5328325}"/>
              </a:ext>
            </a:extLst>
          </p:cNvPr>
          <p:cNvSpPr txBox="1"/>
          <p:nvPr/>
        </p:nvSpPr>
        <p:spPr>
          <a:xfrm>
            <a:off x="5407201" y="4555056"/>
            <a:ext cx="27013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000" b="1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 ville de Cambridge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Tout se fait en vélo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45min de Londres</a:t>
            </a:r>
          </a:p>
        </p:txBody>
      </p:sp>
    </p:spTree>
    <p:extLst>
      <p:ext uri="{BB962C8B-B14F-4D97-AF65-F5344CB8AC3E}">
        <p14:creationId xmlns:p14="http://schemas.microsoft.com/office/powerpoint/2010/main" val="2452733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extérieur, personne&#10;&#10;Description générée automatiquement">
            <a:extLst>
              <a:ext uri="{FF2B5EF4-FFF2-40B4-BE49-F238E27FC236}">
                <a16:creationId xmlns:a16="http://schemas.microsoft.com/office/drawing/2014/main" id="{FF81149D-5DC1-7C9B-C1E2-1AC5A0094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5839" y="1378249"/>
            <a:ext cx="5247928" cy="3935946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A34A8AA-2AC7-6709-94B2-9B66EBA2A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830" y="722256"/>
            <a:ext cx="2821577" cy="211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1105BED-D4A9-825E-B412-594EC599F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1" b="9151"/>
          <a:stretch/>
        </p:blipFill>
        <p:spPr bwMode="auto">
          <a:xfrm>
            <a:off x="4540830" y="2976992"/>
            <a:ext cx="4884933" cy="299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98C01456-874F-12F8-1021-F59DA19E5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9"/>
          <a:stretch/>
        </p:blipFill>
        <p:spPr bwMode="auto">
          <a:xfrm>
            <a:off x="7536053" y="722256"/>
            <a:ext cx="4306428" cy="211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B6B6EF2B-1CCA-5CC3-2A4A-9EE41007B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892" y="2976992"/>
            <a:ext cx="2245588" cy="299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350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8651F3-3F79-0DD8-EE86-791B27671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82" y="310039"/>
            <a:ext cx="10515600" cy="563521"/>
          </a:xfrm>
        </p:spPr>
        <p:txBody>
          <a:bodyPr vert="horz">
            <a:normAutofit/>
          </a:bodyPr>
          <a:lstStyle/>
          <a:p>
            <a:r>
              <a:rPr lang="fr-FR" sz="3200" b="1" dirty="0">
                <a:solidFill>
                  <a:srgbClr val="1617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Finance - Brexit</a:t>
            </a:r>
            <a:endParaRPr lang="fr-FR" sz="3200" i="1" dirty="0">
              <a:solidFill>
                <a:srgbClr val="FBBC04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E6F36D2-7DB0-324B-397B-0632D66B7216}"/>
              </a:ext>
            </a:extLst>
          </p:cNvPr>
          <p:cNvSpPr txBox="1"/>
          <p:nvPr/>
        </p:nvSpPr>
        <p:spPr>
          <a:xfrm>
            <a:off x="681812" y="1191696"/>
            <a:ext cx="9147987" cy="1953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b="1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 master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MPhil in Engineering for Sustainable Development –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£ 33 321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MPhil in Industrial Systems, Manufacturing and Management –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£ 39 438</a:t>
            </a:r>
            <a:r>
              <a:rPr lang="en-GB" sz="18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GB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MPhil in Technology Policy –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£ 33 321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E0CE00D-F1CD-0840-71C9-C46418ABD98B}"/>
              </a:ext>
            </a:extLst>
          </p:cNvPr>
          <p:cNvSpPr txBox="1"/>
          <p:nvPr/>
        </p:nvSpPr>
        <p:spPr>
          <a:xfrm>
            <a:off x="681811" y="3429000"/>
            <a:ext cx="9147987" cy="1399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err="1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Coût</a:t>
            </a:r>
            <a:r>
              <a:rPr lang="en-GB" b="1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la vie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Loyer</a:t>
            </a:r>
            <a:r>
              <a:rPr lang="en-GB" sz="18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minimum de £450 par mois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Train de vie - £500 par mois</a:t>
            </a:r>
            <a:r>
              <a:rPr lang="en-GB" sz="1800" dirty="0">
                <a:solidFill>
                  <a:srgbClr val="1617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GB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5E71531-2F56-9002-958F-D28AF587EB76}"/>
              </a:ext>
            </a:extLst>
          </p:cNvPr>
          <p:cNvSpPr/>
          <p:nvPr/>
        </p:nvSpPr>
        <p:spPr>
          <a:xfrm>
            <a:off x="1710071" y="5231218"/>
            <a:ext cx="8771858" cy="79548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</a:rPr>
              <a:t>Dans les £50 000 l’année en tant </a:t>
            </a:r>
            <a:r>
              <a:rPr lang="fr-FR" b="1" dirty="0" err="1">
                <a:latin typeface="Roboto" panose="02000000000000000000" pitchFamily="2" charset="0"/>
                <a:ea typeface="Roboto" panose="02000000000000000000" pitchFamily="2" charset="0"/>
              </a:rPr>
              <a:t>qu’overseas</a:t>
            </a:r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</a:rPr>
              <a:t> – se renseigner sur les bourses</a:t>
            </a:r>
            <a:endParaRPr lang="en-GB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7851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</Words>
  <Application>Microsoft Office PowerPoint</Application>
  <PresentationFormat>Grand écran</PresentationFormat>
  <Paragraphs>50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Roboto</vt:lpstr>
      <vt:lpstr>Thème Office</vt:lpstr>
      <vt:lpstr>Présentation PowerPoint</vt:lpstr>
      <vt:lpstr>guillaume.mortureux@gmail.com 0644072114</vt:lpstr>
      <vt:lpstr>Les formations agréées</vt:lpstr>
      <vt:lpstr>MPhil in Industrial Systems, Manufacture and Management</vt:lpstr>
      <vt:lpstr>MPhil in Industrial Systems, Manufacture and Management</vt:lpstr>
      <vt:lpstr>La vie à Cambridge</vt:lpstr>
      <vt:lpstr>Présentation PowerPoint</vt:lpstr>
      <vt:lpstr>Finance - Brexit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 Mortureux</dc:creator>
  <cp:lastModifiedBy>Guillaume Mortureux</cp:lastModifiedBy>
  <cp:revision>1</cp:revision>
  <dcterms:created xsi:type="dcterms:W3CDTF">2022-05-17T11:12:11Z</dcterms:created>
  <dcterms:modified xsi:type="dcterms:W3CDTF">2022-05-17T16:35:33Z</dcterms:modified>
</cp:coreProperties>
</file>