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g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g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exte du titre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Texte du titre</a:t>
            </a:r>
          </a:p>
        </p:txBody>
      </p:sp>
      <p:sp>
        <p:nvSpPr>
          <p:cNvPr id="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-Gilles Allain</a:t>
            </a:r>
          </a:p>
        </p:txBody>
      </p:sp>
      <p:sp>
        <p:nvSpPr>
          <p:cNvPr id="108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0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g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g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g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g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Texte du titre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du titre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g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g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1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niveau 1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g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Valentin Danneville"/>
          <p:cNvSpPr txBox="1">
            <a:spLocks noGrp="1"/>
          </p:cNvSpPr>
          <p:nvPr>
            <p:ph type="ctrTitle"/>
          </p:nvPr>
        </p:nvSpPr>
        <p:spPr>
          <a:xfrm>
            <a:off x="508000" y="445938"/>
            <a:ext cx="7200901" cy="2413001"/>
          </a:xfrm>
          <a:prstGeom prst="rect">
            <a:avLst/>
          </a:prstGeom>
        </p:spPr>
        <p:txBody>
          <a:bodyPr/>
          <a:lstStyle/>
          <a:p>
            <a:r>
              <a:t>Valentin Danneville</a:t>
            </a:r>
          </a:p>
        </p:txBody>
      </p:sp>
      <p:sp>
        <p:nvSpPr>
          <p:cNvPr id="134" name="Département Génie Mécanique et Matériaux"/>
          <p:cNvSpPr txBox="1">
            <a:spLocks noGrp="1"/>
          </p:cNvSpPr>
          <p:nvPr>
            <p:ph type="subTitle" sz="quarter" idx="1"/>
          </p:nvPr>
        </p:nvSpPr>
        <p:spPr>
          <a:xfrm>
            <a:off x="1029004" y="1394464"/>
            <a:ext cx="6158892" cy="2413001"/>
          </a:xfrm>
          <a:prstGeom prst="rect">
            <a:avLst/>
          </a:prstGeom>
        </p:spPr>
        <p:txBody>
          <a:bodyPr/>
          <a:lstStyle/>
          <a:p>
            <a:r>
              <a:t>Département Génie Mécanique et Matériaux</a:t>
            </a:r>
          </a:p>
        </p:txBody>
      </p:sp>
      <p:pic>
        <p:nvPicPr>
          <p:cNvPr id="135" name="Capture d’écran 2020-05-15 à 16.56.38.png" descr="Capture d’écran 2020-05-15 à 16.56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3615" y="432214"/>
            <a:ext cx="2235370" cy="28708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Pays de mobilité : Chine"/>
          <p:cNvSpPr txBox="1"/>
          <p:nvPr/>
        </p:nvSpPr>
        <p:spPr>
          <a:xfrm>
            <a:off x="917897" y="4371335"/>
            <a:ext cx="338390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Pays de mobilité : Chine</a:t>
            </a:r>
          </a:p>
        </p:txBody>
      </p:sp>
      <p:sp>
        <p:nvSpPr>
          <p:cNvPr id="137" name="Université Xi’an Jiaotong à Xi’an…"/>
          <p:cNvSpPr txBox="1"/>
          <p:nvPr/>
        </p:nvSpPr>
        <p:spPr>
          <a:xfrm>
            <a:off x="816213" y="5274942"/>
            <a:ext cx="458747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Université Xi’an Jiaotong à Xi’an </a:t>
            </a:r>
          </a:p>
          <a:p>
            <a:r>
              <a:t>dans la province de Shaanxi</a:t>
            </a:r>
          </a:p>
        </p:txBody>
      </p:sp>
      <p:sp>
        <p:nvSpPr>
          <p:cNvPr id="138" name="Cours suivis :"/>
          <p:cNvSpPr txBox="1"/>
          <p:nvPr/>
        </p:nvSpPr>
        <p:spPr>
          <a:xfrm>
            <a:off x="1634579" y="6739257"/>
            <a:ext cx="19505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Cours suivis :</a:t>
            </a:r>
          </a:p>
        </p:txBody>
      </p:sp>
      <p:sp>
        <p:nvSpPr>
          <p:cNvPr id="139" name="Echange de deux semestres…"/>
          <p:cNvSpPr txBox="1"/>
          <p:nvPr/>
        </p:nvSpPr>
        <p:spPr>
          <a:xfrm>
            <a:off x="7988275" y="4419599"/>
            <a:ext cx="482605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Echange de deux semestres </a:t>
            </a:r>
          </a:p>
          <a:p>
            <a:r>
              <a:t>dans le département de mécanique</a:t>
            </a:r>
          </a:p>
        </p:txBody>
      </p:sp>
      <p:sp>
        <p:nvSpPr>
          <p:cNvPr id="140" name="Cours suivis en anglais"/>
          <p:cNvSpPr txBox="1"/>
          <p:nvPr/>
        </p:nvSpPr>
        <p:spPr>
          <a:xfrm>
            <a:off x="8785175" y="5657850"/>
            <a:ext cx="323225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Cours suivis en anglais</a:t>
            </a:r>
          </a:p>
        </p:txBody>
      </p:sp>
      <p:sp>
        <p:nvSpPr>
          <p:cNvPr id="141" name="Biomimetisme…"/>
          <p:cNvSpPr txBox="1"/>
          <p:nvPr/>
        </p:nvSpPr>
        <p:spPr>
          <a:xfrm>
            <a:off x="108446" y="7272657"/>
            <a:ext cx="4262736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Biomimetisme</a:t>
            </a:r>
          </a:p>
          <a:p>
            <a:pPr marL="228600" indent="-228600" algn="l">
              <a:buSzPct val="100000"/>
              <a:buChar char="•"/>
            </a:pPr>
            <a:r>
              <a:t>Micro/Nano Manufacturing</a:t>
            </a:r>
          </a:p>
          <a:p>
            <a:pPr marL="228600" indent="-228600" algn="l">
              <a:buSzPct val="100000"/>
              <a:buChar char="•"/>
            </a:pPr>
            <a:r>
              <a:t>Finite Element Analysis </a:t>
            </a:r>
          </a:p>
          <a:p>
            <a:pPr marL="228600" indent="-228600" algn="l">
              <a:buSzPct val="100000"/>
              <a:buChar char="•"/>
            </a:pPr>
            <a:r>
              <a:t>Modern Control Engineering</a:t>
            </a:r>
          </a:p>
          <a:p>
            <a:pPr marL="228600" indent="-228600" algn="l">
              <a:buSzPct val="100000"/>
              <a:buChar char="•"/>
            </a:pPr>
            <a:r>
              <a:t>Chinese comprehensive class</a:t>
            </a:r>
          </a:p>
        </p:txBody>
      </p:sp>
      <p:sp>
        <p:nvSpPr>
          <p:cNvPr id="142" name="Biomechatronics…"/>
          <p:cNvSpPr txBox="1"/>
          <p:nvPr/>
        </p:nvSpPr>
        <p:spPr>
          <a:xfrm>
            <a:off x="6167362" y="7356486"/>
            <a:ext cx="365388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Biomechatronics</a:t>
            </a:r>
          </a:p>
          <a:p>
            <a:pPr marL="228600" indent="-228600" algn="l">
              <a:buSzPct val="100000"/>
              <a:buChar char="•"/>
            </a:pPr>
            <a:r>
              <a:t>Additive Manufacturing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ouveau campus : Innovation Harbour…"/>
          <p:cNvSpPr txBox="1"/>
          <p:nvPr/>
        </p:nvSpPr>
        <p:spPr>
          <a:xfrm>
            <a:off x="419100" y="1015999"/>
            <a:ext cx="591934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Nouveau campus : Innovation Harbour</a:t>
            </a:r>
          </a:p>
          <a:p>
            <a:pPr marL="228600" indent="-228600" algn="l">
              <a:buSzPct val="100000"/>
              <a:buChar char="•"/>
            </a:pPr>
            <a:r>
              <a:t>Ville historique Xi’an : 3000 ans d’histoire</a:t>
            </a:r>
          </a:p>
          <a:p>
            <a:pPr marL="228600" indent="-228600" algn="l">
              <a:buSzPct val="100000"/>
              <a:buChar char="•"/>
            </a:pPr>
            <a:r>
              <a:t>Apprendre à se déplacer tout seul</a:t>
            </a:r>
          </a:p>
          <a:p>
            <a:pPr marL="228600" indent="-228600" algn="l">
              <a:buSzPct val="100000"/>
              <a:buChar char="•"/>
            </a:pPr>
            <a:r>
              <a:t>Apprendre à négocier les prix</a:t>
            </a:r>
          </a:p>
        </p:txBody>
      </p:sp>
      <p:sp>
        <p:nvSpPr>
          <p:cNvPr id="145" name="Suggestions :"/>
          <p:cNvSpPr txBox="1"/>
          <p:nvPr/>
        </p:nvSpPr>
        <p:spPr>
          <a:xfrm>
            <a:off x="127000" y="3327400"/>
            <a:ext cx="21144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Suggestions :</a:t>
            </a:r>
          </a:p>
        </p:txBody>
      </p:sp>
      <p:sp>
        <p:nvSpPr>
          <p:cNvPr id="146" name="Posez vous les bonnes questions:…"/>
          <p:cNvSpPr txBox="1"/>
          <p:nvPr/>
        </p:nvSpPr>
        <p:spPr>
          <a:xfrm>
            <a:off x="471636" y="4140200"/>
            <a:ext cx="7491711" cy="579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Posez vous les bonnes questions:</a:t>
            </a:r>
          </a:p>
          <a:p>
            <a:pPr algn="l"/>
            <a:endParaRPr/>
          </a:p>
          <a:p>
            <a:pPr algn="l"/>
            <a:r>
              <a:t>Pourquoi ce pays ? </a:t>
            </a:r>
          </a:p>
          <a:p>
            <a:pPr algn="l"/>
            <a:r>
              <a:t/>
            </a:r>
            <a:br/>
            <a:r>
              <a:t>Y vais-je pour la renommée de l’école ? </a:t>
            </a:r>
          </a:p>
          <a:p>
            <a:pPr algn="l"/>
            <a:r>
              <a:t/>
            </a:r>
            <a:br/>
            <a:r>
              <a:t>Quelles compétences veux-je acquérir ?</a:t>
            </a:r>
          </a:p>
          <a:p>
            <a:pPr algn="l"/>
            <a:endParaRPr/>
          </a:p>
          <a:p>
            <a:pPr algn="l"/>
            <a:r>
              <a:t>Recherchez vous une formation avec double diplôme ?</a:t>
            </a:r>
          </a:p>
          <a:p>
            <a:pPr algn="l"/>
            <a:endParaRPr/>
          </a:p>
          <a:p>
            <a:pPr algn="l"/>
            <a:r>
              <a:t> Pas forcément prendre la solution de facilité.</a:t>
            </a:r>
          </a:p>
          <a:p>
            <a:pPr algn="l"/>
            <a:endParaRPr/>
          </a:p>
          <a:p>
            <a:pPr algn="l"/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J’ai commencé le chinois en entrant aux Ponts…"/>
          <p:cNvSpPr txBox="1"/>
          <p:nvPr/>
        </p:nvSpPr>
        <p:spPr>
          <a:xfrm>
            <a:off x="838200" y="1777999"/>
            <a:ext cx="8769102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J’ai commencé le chinois en entrant aux Ponts</a:t>
            </a:r>
          </a:p>
          <a:p>
            <a:pPr algn="l"/>
            <a:endParaRPr/>
          </a:p>
          <a:p>
            <a:pPr marL="228600" indent="-228600" algn="l">
              <a:buSzPct val="100000"/>
              <a:buChar char="•"/>
            </a:pPr>
            <a:r>
              <a:t>XJTU propose une formation en génie mécanique</a:t>
            </a:r>
          </a:p>
          <a:p>
            <a:pPr algn="l"/>
            <a:endParaRPr/>
          </a:p>
          <a:p>
            <a:pPr marL="228600" indent="-228600" algn="l">
              <a:buSzPct val="100000"/>
              <a:buChar char="•"/>
            </a:pPr>
            <a:r>
              <a:t>Xi’an est une ville moins touristique que Pékin ou Shanghai</a:t>
            </a:r>
          </a:p>
          <a:p>
            <a:pPr algn="l"/>
            <a:endParaRPr/>
          </a:p>
          <a:p>
            <a:pPr marL="228600" indent="-228600" algn="l">
              <a:buSzPct val="100000"/>
              <a:buChar char="•"/>
            </a:pPr>
            <a:r>
              <a:t>Un pays avec une culture très riche, chacune des provinces </a:t>
            </a:r>
            <a:br/>
            <a:r>
              <a:t>va avoir une cuisine différent par exemple</a:t>
            </a:r>
          </a:p>
          <a:p>
            <a:pPr algn="l"/>
            <a:endParaRPr/>
          </a:p>
          <a:p>
            <a:pPr marL="228600" indent="-228600" algn="l">
              <a:buSzPct val="100000"/>
              <a:buChar char="•"/>
            </a:pPr>
            <a:r>
              <a:t>Pas de projet particulier avant de partir, juste de revenir avec </a:t>
            </a:r>
            <a:br/>
            <a:r>
              <a:t>une bonne maîtrise du chinois : place international de la Chine</a:t>
            </a:r>
          </a:p>
          <a:p>
            <a:pPr algn="l"/>
            <a:endParaRPr/>
          </a:p>
          <a:p>
            <a:pPr marL="228600" indent="-228600" algn="l">
              <a:buSzPct val="100000"/>
              <a:buChar char="•"/>
            </a:pPr>
            <a:r>
              <a:t>Revenir l’année prochaine en transformant mon programme </a:t>
            </a:r>
            <a:br/>
            <a:r>
              <a:t>en double et en faisant le dernier semestre en recherche : PFE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Personnalisé</PresentationFormat>
  <Paragraphs>41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Valentin Danneville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 Danneville</dc:title>
  <dc:creator>Judith D'ANGELO</dc:creator>
  <cp:lastModifiedBy>%usernam%</cp:lastModifiedBy>
  <cp:revision>1</cp:revision>
  <dcterms:modified xsi:type="dcterms:W3CDTF">2020-05-18T07:00:09Z</dcterms:modified>
</cp:coreProperties>
</file>