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149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839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432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394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9686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991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29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78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02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95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72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68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57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60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5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915E-17A5-4DD5-B76D-1F0921B2AF24}" type="datetimeFigureOut">
              <a:rPr lang="fr-FR" smtClean="0"/>
              <a:t>06/05/2020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C8AA90-863D-4ED2-ADEB-59F5C5FF73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21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2137" y="1026110"/>
            <a:ext cx="9717206" cy="1646302"/>
          </a:xfrm>
        </p:spPr>
        <p:txBody>
          <a:bodyPr/>
          <a:lstStyle/>
          <a:p>
            <a:pPr algn="ctr"/>
            <a:r>
              <a:rPr lang="fr-FR" dirty="0" smtClean="0"/>
              <a:t>Récit d’un échange l’Université Pontificale de Rio</a:t>
            </a:r>
            <a:endParaRPr lang="fr-FR" dirty="0"/>
          </a:p>
        </p:txBody>
      </p:sp>
      <p:pic>
        <p:nvPicPr>
          <p:cNvPr id="5" name="Picture 2" descr="https://construtorabrasilinfra.com/assets/img/puc-ri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090" y="3259265"/>
            <a:ext cx="2723299" cy="2723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99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Brésil et Rio de Janeiro</a:t>
            </a:r>
            <a:endParaRPr lang="fr-FR" dirty="0"/>
          </a:p>
        </p:txBody>
      </p:sp>
      <p:pic>
        <p:nvPicPr>
          <p:cNvPr id="1034" name="Picture 10" descr="Rio sur la carte du monde - Où est Rio situé sur la carte du monde ..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9788" y="1670974"/>
            <a:ext cx="3810830" cy="381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5334" y="1963980"/>
            <a:ext cx="6027477" cy="322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93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2743" y="377588"/>
            <a:ext cx="8596668" cy="1320800"/>
          </a:xfrm>
        </p:spPr>
        <p:txBody>
          <a:bodyPr/>
          <a:lstStyle/>
          <a:p>
            <a:r>
              <a:rPr lang="fr-FR" dirty="0"/>
              <a:t>Le contenu académique à la PUC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5690471" y="2031123"/>
            <a:ext cx="4184034" cy="3305152"/>
          </a:xfrm>
        </p:spPr>
        <p:txBody>
          <a:bodyPr>
            <a:normAutofit/>
          </a:bodyPr>
          <a:lstStyle/>
          <a:p>
            <a:r>
              <a:rPr lang="fr-FR" dirty="0" smtClean="0"/>
              <a:t>Un très large choix de cours l’ensemble des départements : une très grande liberté offerte</a:t>
            </a:r>
          </a:p>
          <a:p>
            <a:r>
              <a:rPr lang="fr-FR" dirty="0" smtClean="0"/>
              <a:t>Des cours à très grande majorité en Portugais avec des élèves brésiliens</a:t>
            </a:r>
          </a:p>
          <a:p>
            <a:r>
              <a:rPr lang="fr-FR" dirty="0" smtClean="0"/>
              <a:t>Niveau très variable : du très difficile au très facile</a:t>
            </a:r>
          </a:p>
          <a:p>
            <a:r>
              <a:rPr lang="fr-FR" dirty="0" smtClean="0"/>
              <a:t>De bonnes infrastructures dans l’ensemble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100" name="Picture 4" descr="Estudantes de direito da PUC-RJ são acusados de racismo durant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96" y="2037947"/>
            <a:ext cx="4947491" cy="3298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38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vie en échange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950423" y="1619457"/>
            <a:ext cx="3698543" cy="449951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Une formidable opportunité pour apprendre une nouvelle langue</a:t>
            </a:r>
          </a:p>
          <a:p>
            <a:endParaRPr lang="fr-FR" dirty="0"/>
          </a:p>
          <a:p>
            <a:r>
              <a:rPr lang="fr-FR" dirty="0" smtClean="0"/>
              <a:t>Un rythme de vie carioca assez… captivant</a:t>
            </a:r>
          </a:p>
          <a:p>
            <a:endParaRPr lang="fr-FR" dirty="0"/>
          </a:p>
          <a:p>
            <a:r>
              <a:rPr lang="fr-FR" dirty="0" smtClean="0"/>
              <a:t>Profiter de la plage entre 2 cours, randonnée et vie nocturne</a:t>
            </a:r>
          </a:p>
          <a:p>
            <a:endParaRPr lang="fr-FR" dirty="0"/>
          </a:p>
          <a:p>
            <a:r>
              <a:rPr lang="fr-FR" dirty="0" smtClean="0"/>
              <a:t>Un rythme de vie qui m’a personnellement incité à rester au Brésil</a:t>
            </a:r>
          </a:p>
        </p:txBody>
      </p:sp>
      <p:pic>
        <p:nvPicPr>
          <p:cNvPr id="5124" name="Picture 4" descr="Rando du Morro Dois Irmaos – Brésil – Beijadven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92" y="2377819"/>
            <a:ext cx="5302743" cy="2982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609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 et recommandations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échange qui peut-être intéressant académiquement et bouleversant humainement</a:t>
            </a:r>
          </a:p>
          <a:p>
            <a:endParaRPr lang="fr-FR" dirty="0" smtClean="0"/>
          </a:p>
          <a:p>
            <a:r>
              <a:rPr lang="fr-FR" dirty="0" smtClean="0"/>
              <a:t>Bien préparer son échange surtout au niveau du contenu académique</a:t>
            </a:r>
          </a:p>
          <a:p>
            <a:endParaRPr lang="fr-FR" dirty="0" smtClean="0"/>
          </a:p>
          <a:p>
            <a:r>
              <a:rPr lang="fr-FR" dirty="0" smtClean="0"/>
              <a:t>Me contacter ou contacter un autre élève en cas de doute/questions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42100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138</Words>
  <Application>Microsoft Office PowerPoint</Application>
  <PresentationFormat>Grand écran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Facette</vt:lpstr>
      <vt:lpstr>Récit d’un échange l’Université Pontificale de Rio</vt:lpstr>
      <vt:lpstr>Le Brésil et Rio de Janeiro</vt:lpstr>
      <vt:lpstr>Le contenu académique à la PUC</vt:lpstr>
      <vt:lpstr>La vie en échange</vt:lpstr>
      <vt:lpstr>Conclusions et recommandations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DEFRANCESCHI</dc:creator>
  <cp:lastModifiedBy>Jean DEFRANCESCHI</cp:lastModifiedBy>
  <cp:revision>4</cp:revision>
  <dcterms:created xsi:type="dcterms:W3CDTF">2020-05-06T09:00:47Z</dcterms:created>
  <dcterms:modified xsi:type="dcterms:W3CDTF">2020-05-06T09:37:25Z</dcterms:modified>
</cp:coreProperties>
</file>