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1C9B89-A3B6-4828-A790-EBD6C8434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5EB81A3-EEEB-47A4-8B6D-90A80743E8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3C72F0-7FB4-447A-9520-C2E74DC5D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A51F-8451-4233-9E82-114D61BCD323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D98655-8CB9-464C-80A5-94D54C9D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8623732-FFE5-4BF7-BEBE-9C3E6AB3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1C68-8C0E-4374-BDA4-5C5180793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251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A46795-7DF0-456F-8E4B-260EA4408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3EAB35E-8792-4653-B4E9-129E7D88E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5C46BF-CB30-420C-8B50-6C76FA082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A51F-8451-4233-9E82-114D61BCD323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2D50874-AC63-4B4C-8319-1C356F60A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4D41D7-0F8A-45FB-8763-14D218CB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1C68-8C0E-4374-BDA4-5C5180793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5329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2E5629D-042B-4123-BE1C-2D389D7D4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5ACFC4E-E62C-4BF3-B9E8-2409E1EBC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E7BB75-A75F-4F69-B014-7FD6760B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A51F-8451-4233-9E82-114D61BCD323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193A92-5F4F-4C37-8B32-C7ADC21C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09EE9C-CC84-47A3-8DAA-E75B77F33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1C68-8C0E-4374-BDA4-5C5180793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003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93181B-0764-46DF-8209-BABF5275F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E5AE50-257F-4677-9CC4-62DCF4AAF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BBF30D-2DCE-48CD-BCF5-8E89DAD38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A51F-8451-4233-9E82-114D61BCD323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707B3B-1CA2-4945-AD0A-70F3024B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CDA96F4-9AC0-4ACC-83D1-7E10D8B1D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1C68-8C0E-4374-BDA4-5C5180793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06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AB6D32-BE3F-489C-8DBC-734A122A5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A47B88-8C99-480F-84B6-DC76EC6A8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0EAB73-D4AD-4173-81F8-7A2F07A25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A51F-8451-4233-9E82-114D61BCD323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A02FB6-9503-48EC-AAE0-E9B2587C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B07E89-7173-4EC9-B6FF-1098CBDCB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1C68-8C0E-4374-BDA4-5C5180793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189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10CB20-0701-4BB4-9C05-B14384D49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D12EBF-02D8-40E2-8332-710B622643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C6E050-92D3-4596-A6DF-E8E649363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9A6F19-5615-4740-9069-5FEF1E4F2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A51F-8451-4233-9E82-114D61BCD323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87F8C9-73C7-4A2F-A28F-AC68D2DE7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62000B-5D78-4A9B-AE86-404E1FD86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1C68-8C0E-4374-BDA4-5C5180793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7333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058B4-C6CC-4B45-BAA7-60B836EF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EA9CEB-04E2-41EB-877F-27610F3ED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32F0F4A-5FFC-4E25-82A7-5D61E1207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14AC47-4121-4740-A957-968C7F0E5D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58CBE86-D3C1-4471-B66C-10A03DACB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7AE45EC-FC7D-4301-BFC5-1D23EC4F9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A51F-8451-4233-9E82-114D61BCD323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8BF33A0-7E54-44F6-9C60-3873DA4DD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E999D6F-2E8B-4AFD-BE1D-C09BE95FC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1C68-8C0E-4374-BDA4-5C5180793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165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EB158E-F0AA-4F19-9DB0-FCC981DCD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4841C7-46AC-48A1-859B-55EB74943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A51F-8451-4233-9E82-114D61BCD323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EB52C62-F4DE-4D7A-B20F-A1A8B507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422F08-F1C1-4CB9-AD46-35081FA5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1C68-8C0E-4374-BDA4-5C5180793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50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2F34F4F-51DE-4AA0-80BE-E315C6888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A51F-8451-4233-9E82-114D61BCD323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661B16-D176-4C94-AEE1-22606FF32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3911B35-E66B-45B6-BA6D-50A6172B3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1C68-8C0E-4374-BDA4-5C5180793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497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5DF96B-18A7-4CC2-9BFC-6D4C90372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6A54F6-84E2-46EC-95D0-F035A1C9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769921B-4CB4-4675-94E7-ED9AA440C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15012D8-28F5-429C-B07A-A85B5880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A51F-8451-4233-9E82-114D61BCD323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C8BF6B-0B19-46DC-AB8B-7D236CBB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14FC021-BA4A-4F54-BAFD-ED8229F6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1C68-8C0E-4374-BDA4-5C5180793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605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A238F1-4EB5-4C34-A9EE-332F5240E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18F49F-F92D-4149-9A36-E273FBF344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45B37E-7469-4F99-AA13-4638FB83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962584-009F-47EC-B6A3-2C9F4C22C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A51F-8451-4233-9E82-114D61BCD323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4C7D5AA-499A-453C-A170-12BA099E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E1C117-3D8A-4C56-ADFE-76C9D1801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21C68-8C0E-4374-BDA4-5C5180793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4393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6649856-DD29-4F27-B0BC-5DEA5A717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E00581-1682-4FE8-84FC-0EB464801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CE8167-B065-4610-AC1A-EDE289CBA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2A51F-8451-4233-9E82-114D61BCD323}" type="datetimeFigureOut">
              <a:rPr lang="fr-FR" smtClean="0"/>
              <a:t>30/04/2020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1A0920-8F65-4CEE-A5D0-17BE0CAA96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734594-4B83-48C2-97C8-10C89392D7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21C68-8C0E-4374-BDA4-5C51807931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98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CC3F31-234A-4394-9199-857A90DDE3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948" y="938944"/>
            <a:ext cx="10322103" cy="2387600"/>
          </a:xfrm>
        </p:spPr>
        <p:txBody>
          <a:bodyPr/>
          <a:lstStyle/>
          <a:p>
            <a:r>
              <a:rPr lang="fr-FR" dirty="0" err="1"/>
              <a:t>Universidad</a:t>
            </a:r>
            <a:r>
              <a:rPr lang="fr-FR" dirty="0"/>
              <a:t> Politécnica de Madrid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98E2B5-349E-436D-9CB4-91EE150F3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Quentin Guillemot</a:t>
            </a:r>
          </a:p>
          <a:p>
            <a:r>
              <a:rPr lang="fr-FR" b="1" dirty="0"/>
              <a:t>VET</a:t>
            </a:r>
            <a:r>
              <a:rPr lang="fr-FR" dirty="0"/>
              <a:t> - Aménagement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76A49A8B-B3D0-4B78-A3BC-8BB10C4A722B}"/>
              </a:ext>
            </a:extLst>
          </p:cNvPr>
          <p:cNvSpPr txBox="1">
            <a:spLocks/>
          </p:cNvSpPr>
          <p:nvPr/>
        </p:nvSpPr>
        <p:spPr>
          <a:xfrm>
            <a:off x="1524000" y="47698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Retour d’expérience Erasmus - Espagne</a:t>
            </a:r>
          </a:p>
        </p:txBody>
      </p:sp>
      <p:pic>
        <p:nvPicPr>
          <p:cNvPr id="1026" name="Picture 2" descr="Delegación Caminos | Delegación de Alumnos de la Escuela Técnica ...">
            <a:extLst>
              <a:ext uri="{FF2B5EF4-FFF2-40B4-BE49-F238E27FC236}">
                <a16:creationId xmlns:a16="http://schemas.microsoft.com/office/drawing/2014/main" id="{EE2E648F-E0E6-4602-9815-8E3688F10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126" y="4433630"/>
            <a:ext cx="1920251" cy="210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emática e Informática Aplicadas a las Ingenierías Civil y Naval ...">
            <a:extLst>
              <a:ext uri="{FF2B5EF4-FFF2-40B4-BE49-F238E27FC236}">
                <a16:creationId xmlns:a16="http://schemas.microsoft.com/office/drawing/2014/main" id="{780E8C8A-4158-4846-9E0B-1E9AECC4D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805"/>
          <a:stretch/>
        </p:blipFill>
        <p:spPr bwMode="auto">
          <a:xfrm>
            <a:off x="413749" y="4551452"/>
            <a:ext cx="2096567" cy="212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70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3389F-4BB5-47BA-9575-FCA719673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Universidad</a:t>
            </a:r>
            <a:r>
              <a:rPr lang="fr-FR" dirty="0"/>
              <a:t> Politécnica de Madrid – </a:t>
            </a:r>
            <a:r>
              <a:rPr lang="fr-FR" dirty="0" err="1"/>
              <a:t>Caminos</a:t>
            </a:r>
            <a:r>
              <a:rPr lang="fr-FR" dirty="0"/>
              <a:t>, Canales y </a:t>
            </a:r>
            <a:r>
              <a:rPr lang="fr-FR" dirty="0" err="1"/>
              <a:t>Puertos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06025F4-E4CC-4495-A212-99CD0849E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914547" cy="4351338"/>
          </a:xfrm>
        </p:spPr>
        <p:txBody>
          <a:bodyPr/>
          <a:lstStyle/>
          <a:p>
            <a:r>
              <a:rPr lang="fr-FR" dirty="0"/>
              <a:t>Sur la campus universitaire, à 25 minutes du centre en </a:t>
            </a:r>
            <a:r>
              <a:rPr lang="fr-FR" dirty="0" err="1"/>
              <a:t>metro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F94F602-3A7A-42F6-8B69-B90ABC7D3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77" t="28464" r="23905" b="5324"/>
          <a:stretch/>
        </p:blipFill>
        <p:spPr>
          <a:xfrm>
            <a:off x="5917396" y="1825625"/>
            <a:ext cx="6036084" cy="4041998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971A7D8-BF8B-4AB8-9781-6911E97B3A88}"/>
              </a:ext>
            </a:extLst>
          </p:cNvPr>
          <p:cNvSpPr/>
          <p:nvPr/>
        </p:nvSpPr>
        <p:spPr>
          <a:xfrm>
            <a:off x="7376845" y="1825625"/>
            <a:ext cx="996594" cy="9349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 descr="Escuela de Caminos Canales y Puertos de la UPM. | Flickr Oficial ...">
            <a:extLst>
              <a:ext uri="{FF2B5EF4-FFF2-40B4-BE49-F238E27FC236}">
                <a16:creationId xmlns:a16="http://schemas.microsoft.com/office/drawing/2014/main" id="{7ED113D8-0C41-436F-99AC-ED9A420C6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35" y="2895162"/>
            <a:ext cx="4530676" cy="302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formación sobre Tarjeta Transporte Público del Consorcio">
            <a:extLst>
              <a:ext uri="{FF2B5EF4-FFF2-40B4-BE49-F238E27FC236}">
                <a16:creationId xmlns:a16="http://schemas.microsoft.com/office/drawing/2014/main" id="{E28C5865-4456-44AC-8F9D-590E6CA66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883" y="4691019"/>
            <a:ext cx="2294223" cy="141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78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2C8B7C-690A-4ABF-9831-8E1FE31F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Options académiques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0DE446D-E9BB-4101-8CAD-0D3A2AD49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Master Matériaux ou Master </a:t>
            </a:r>
            <a:r>
              <a:rPr lang="fr-FR" b="1" dirty="0"/>
              <a:t>Systèmes de Génie Civil (MUSIC)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269C2A-A1D5-40D2-912F-AD6EDB5A3D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6" t="54053" r="51545" b="9931"/>
          <a:stretch/>
        </p:blipFill>
        <p:spPr>
          <a:xfrm>
            <a:off x="6343854" y="2796639"/>
            <a:ext cx="4510714" cy="36512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89F1EDF-5348-4BF6-A401-F8B95D0FD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26" t="19925" r="51545" b="45917"/>
          <a:stretch/>
        </p:blipFill>
        <p:spPr>
          <a:xfrm>
            <a:off x="1171252" y="2796639"/>
            <a:ext cx="4510713" cy="346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476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49</Words>
  <Application>Microsoft Office PowerPoint</Application>
  <PresentationFormat>Grand écran</PresentationFormat>
  <Paragraphs>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Universidad Politécnica de Madrid</vt:lpstr>
      <vt:lpstr>Universidad Politécnica de Madrid – Caminos, Canales y Puertos</vt:lpstr>
      <vt:lpstr>Options académiques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 Politécnica Madrid</dc:title>
  <dc:creator>quentin</dc:creator>
  <cp:lastModifiedBy>quentin</cp:lastModifiedBy>
  <cp:revision>7</cp:revision>
  <dcterms:created xsi:type="dcterms:W3CDTF">2020-04-30T11:11:22Z</dcterms:created>
  <dcterms:modified xsi:type="dcterms:W3CDTF">2020-04-30T12:24:52Z</dcterms:modified>
</cp:coreProperties>
</file>