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5/5/2020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D8A575-B188-43BB-93D3-4F67D85E724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sz="4400" dirty="0"/>
              <a:t>Hortense DAGUET</a:t>
            </a:r>
            <a:br>
              <a:rPr lang="fr-FR" sz="4400" dirty="0"/>
            </a:br>
            <a:r>
              <a:rPr lang="fr-FR" sz="4400" dirty="0"/>
              <a:t>Génie Industriel </a:t>
            </a:r>
            <a:br>
              <a:rPr lang="fr-FR" sz="4400" dirty="0"/>
            </a:br>
            <a:r>
              <a:rPr lang="fr-FR" sz="4400" dirty="0"/>
              <a:t>Promo 2015/2016L</a:t>
            </a:r>
            <a:br>
              <a:rPr lang="fr-FR" sz="4400" dirty="0"/>
            </a:br>
            <a:r>
              <a:rPr lang="fr-FR" sz="4400" dirty="0"/>
              <a:t>Brésil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799853E-FE73-4147-B3CC-4207535B4FB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/>
              <a:t>3</a:t>
            </a:r>
            <a:r>
              <a:rPr lang="fr-FR" baseline="30000" dirty="0"/>
              <a:t>ème</a:t>
            </a:r>
            <a:r>
              <a:rPr lang="fr-FR" dirty="0"/>
              <a:t> année effectuée à l’Université de São Paulo (USP) au Brésil, pour 1 semestre de juillet à décembre 2015</a:t>
            </a:r>
          </a:p>
        </p:txBody>
      </p:sp>
      <p:pic>
        <p:nvPicPr>
          <p:cNvPr id="5" name="Image 4" descr="Une image contenant montagne, extérieur, nature, eau&#10;&#10;Description générée automatiquement">
            <a:extLst>
              <a:ext uri="{FF2B5EF4-FFF2-40B4-BE49-F238E27FC236}">
                <a16:creationId xmlns:a16="http://schemas.microsoft.com/office/drawing/2014/main" id="{647BAFDE-52DA-4F74-AF48-44E2E9FBBE7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27652" y="1449147"/>
            <a:ext cx="3961400" cy="2971051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581629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275C1E5-D0F2-4ADF-902F-3F2AE5388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Mobilité Génie Industriel – USP au Brésil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2351548-34A9-47ED-A5EB-CC324F94EB85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fr-FR" dirty="0"/>
              <a:t>Programmes / cours choisis : </a:t>
            </a:r>
            <a:br>
              <a:rPr lang="fr-FR" dirty="0"/>
            </a:br>
            <a:r>
              <a:rPr lang="fr-FR" dirty="0"/>
              <a:t>- tous les cours sont en portugais</a:t>
            </a:r>
            <a:br>
              <a:rPr lang="fr-FR" dirty="0"/>
            </a:br>
            <a:r>
              <a:rPr lang="fr-FR" dirty="0"/>
              <a:t>- ne pas avoir peur de reprendre un cours similaire à ceux que vous avez déjà fait</a:t>
            </a:r>
          </a:p>
          <a:p>
            <a:r>
              <a:rPr lang="fr-FR" dirty="0"/>
              <a:t>Vie sur le campus: </a:t>
            </a:r>
            <a:br>
              <a:rPr lang="fr-FR" dirty="0"/>
            </a:br>
            <a:r>
              <a:rPr lang="fr-FR" dirty="0"/>
              <a:t>- le + de l’USP: très bon accueil des étudiants internationaux, et beaucoup d’aide pour les démarches administratives (nombreuses!)</a:t>
            </a:r>
          </a:p>
        </p:txBody>
      </p:sp>
      <p:pic>
        <p:nvPicPr>
          <p:cNvPr id="6" name="Espace réservé du contenu 5" descr="Une image contenant personne, extérieur, posant, femme&#10;&#10;Description générée automatiquement">
            <a:extLst>
              <a:ext uri="{FF2B5EF4-FFF2-40B4-BE49-F238E27FC236}">
                <a16:creationId xmlns:a16="http://schemas.microsoft.com/office/drawing/2014/main" id="{0323F87A-F8E2-467A-A98E-539E73A956C3}"/>
              </a:ext>
            </a:extLst>
          </p:cNvPr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59525" y="2222500"/>
            <a:ext cx="4851400" cy="3638550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917337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 descr="Une image contenant personne, intérieur, sport, groupe&#10;&#10;Description générée automatiquement">
            <a:extLst>
              <a:ext uri="{FF2B5EF4-FFF2-40B4-BE49-F238E27FC236}">
                <a16:creationId xmlns:a16="http://schemas.microsoft.com/office/drawing/2014/main" id="{3E83475C-B30E-4466-BE24-5DEF214E0F9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30" t="15639" b="17776"/>
          <a:stretch/>
        </p:blipFill>
        <p:spPr>
          <a:xfrm>
            <a:off x="2056244" y="4112229"/>
            <a:ext cx="4131171" cy="2063692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D275C1E5-D0F2-4ADF-902F-3F2AE53886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Mobilité Génie Industriel – USP au Brésil</a:t>
            </a:r>
          </a:p>
        </p:txBody>
      </p:sp>
      <p:pic>
        <p:nvPicPr>
          <p:cNvPr id="6" name="Espace réservé du contenu 5" descr="Une image contenant bâtiment, extérieur, personne, escalier&#10;&#10;Description générée automatiquement">
            <a:extLst>
              <a:ext uri="{FF2B5EF4-FFF2-40B4-BE49-F238E27FC236}">
                <a16:creationId xmlns:a16="http://schemas.microsoft.com/office/drawing/2014/main" id="{D34DB516-2B53-446B-8E75-737A539DE574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/>
          <a:srcRect l="14193" r="20996"/>
          <a:stretch/>
        </p:blipFill>
        <p:spPr>
          <a:xfrm>
            <a:off x="810001" y="2222288"/>
            <a:ext cx="1866087" cy="2147468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E2C92B-9A8C-4D6F-B94A-5FE5AAF115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84022" y="2222287"/>
            <a:ext cx="4997976" cy="3638764"/>
          </a:xfrm>
        </p:spPr>
        <p:txBody>
          <a:bodyPr/>
          <a:lstStyle/>
          <a:p>
            <a:pPr marL="0" indent="0">
              <a:buNone/>
            </a:pPr>
            <a:r>
              <a:rPr lang="fr-FR" dirty="0"/>
              <a:t>Conseils et suggestions aux 2A:</a:t>
            </a:r>
          </a:p>
          <a:p>
            <a:r>
              <a:rPr lang="fr-FR" dirty="0"/>
              <a:t>Commencez à apprendre la langue avant </a:t>
            </a:r>
            <a:r>
              <a:rPr lang="fr-FR" dirty="0">
                <a:sym typeface="Wingdings" panose="05000000000000000000" pitchFamily="2" charset="2"/>
              </a:rPr>
              <a:t> Facilite l’immersion</a:t>
            </a:r>
          </a:p>
          <a:p>
            <a:r>
              <a:rPr lang="fr-FR" dirty="0">
                <a:sym typeface="Wingdings" panose="05000000000000000000" pitchFamily="2" charset="2"/>
              </a:rPr>
              <a:t>Rejoignez une équipe du sport de votre choix sur le campus</a:t>
            </a:r>
          </a:p>
          <a:p>
            <a:r>
              <a:rPr lang="fr-FR" dirty="0">
                <a:sym typeface="Wingdings" panose="05000000000000000000" pitchFamily="2" charset="2"/>
              </a:rPr>
              <a:t>Profitez en pour découvrir </a:t>
            </a:r>
            <a:r>
              <a:rPr lang="fr-FR" u="sng" dirty="0">
                <a:sym typeface="Wingdings" panose="05000000000000000000" pitchFamily="2" charset="2"/>
              </a:rPr>
              <a:t>le pays </a:t>
            </a:r>
            <a:r>
              <a:rPr lang="fr-FR" dirty="0">
                <a:sym typeface="Wingdings" panose="05000000000000000000" pitchFamily="2" charset="2"/>
              </a:rPr>
              <a:t>(à défaut de pouvoir faire un tour complet d’Amérique du Sud)</a:t>
            </a:r>
            <a:endParaRPr lang="fr-FR" dirty="0"/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4E9430C5-16FB-484F-B4EB-906A8ECA39F0}"/>
              </a:ext>
            </a:extLst>
          </p:cNvPr>
          <p:cNvSpPr txBox="1"/>
          <p:nvPr/>
        </p:nvSpPr>
        <p:spPr>
          <a:xfrm>
            <a:off x="810000" y="4369756"/>
            <a:ext cx="12462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Un avant-goût du carnaval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78190F27-6983-4926-AD82-C3A8EA3CA974}"/>
              </a:ext>
            </a:extLst>
          </p:cNvPr>
          <p:cNvSpPr txBox="1"/>
          <p:nvPr/>
        </p:nvSpPr>
        <p:spPr>
          <a:xfrm>
            <a:off x="2676088" y="3795448"/>
            <a:ext cx="35113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1000" dirty="0"/>
              <a:t>L’équipe féminine de volley de l’USP en 2015-2016</a:t>
            </a:r>
          </a:p>
        </p:txBody>
      </p:sp>
    </p:spTree>
    <p:extLst>
      <p:ext uri="{BB962C8B-B14F-4D97-AF65-F5344CB8AC3E}">
        <p14:creationId xmlns:p14="http://schemas.microsoft.com/office/powerpoint/2010/main" val="18833000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is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TM03457503[[fn=Concis]]</Template>
  <TotalTime>36</TotalTime>
  <Words>100</Words>
  <Application>Microsoft Office PowerPoint</Application>
  <PresentationFormat>Grand écran</PresentationFormat>
  <Paragraphs>12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6" baseType="lpstr">
      <vt:lpstr>Century Gothic</vt:lpstr>
      <vt:lpstr>Wingdings 2</vt:lpstr>
      <vt:lpstr>Concis</vt:lpstr>
      <vt:lpstr>Hortense DAGUET Génie Industriel  Promo 2015/2016L Brésil</vt:lpstr>
      <vt:lpstr>Mobilité Génie Industriel – USP au Brésil</vt:lpstr>
      <vt:lpstr>Mobilité Génie Industriel – USP au Brésil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Hortense DAGUET Génie Industriel – promo 2015/2016L Brésil</dc:title>
  <dc:creator>Hortense Daguet</dc:creator>
  <cp:lastModifiedBy>Hortense Daguet</cp:lastModifiedBy>
  <cp:revision>5</cp:revision>
  <dcterms:created xsi:type="dcterms:W3CDTF">2020-05-05T19:45:25Z</dcterms:created>
  <dcterms:modified xsi:type="dcterms:W3CDTF">2020-05-05T20:21:31Z</dcterms:modified>
</cp:coreProperties>
</file>