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22" r:id="rId1"/>
  </p:sldMasterIdLst>
  <p:notesMasterIdLst>
    <p:notesMasterId r:id="rId7"/>
  </p:notesMasterIdLst>
  <p:sldIdLst>
    <p:sldId id="258" r:id="rId2"/>
    <p:sldId id="261" r:id="rId3"/>
    <p:sldId id="259" r:id="rId4"/>
    <p:sldId id="273" r:id="rId5"/>
    <p:sldId id="272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3" roundtripDataSignature="AMtx7mhB/WmL88it0RJycJF4lU2Bz0aX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87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55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82" name="Google Shape;2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04" name="Google Shape;25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95" name="Google Shape;2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95" name="Google Shape;2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08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9" name="Google Shape;289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0" name="Google Shape;2900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61"/>
          <p:cNvSpPr txBox="1">
            <a:spLocks noGrp="1"/>
          </p:cNvSpPr>
          <p:nvPr>
            <p:ph type="sldNum" idx="12"/>
          </p:nvPr>
        </p:nvSpPr>
        <p:spPr>
          <a:xfrm>
            <a:off x="5979516" y="6540501"/>
            <a:ext cx="226619" cy="2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5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1" name="Google Shape;2141;p5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2" name="Google Shape;2142;p5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3" name="Google Shape;2143;p5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4" name="Google Shape;2144;p5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5" name="Google Shape;2145;p5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5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8" name="Google Shape;2148;p5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9" name="Google Shape;2149;p5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0" name="Google Shape;2150;p5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1" name="Google Shape;2151;p5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5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4" name="Google Shape;2154;p5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5" name="Google Shape;2155;p5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6" name="Google Shape;2156;p5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7" name="Google Shape;2157;p5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50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1" name="Google Shape;2091;p50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92" name="Google Shape;2092;p5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5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4" name="Google Shape;2094;p5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5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7" name="Google Shape;2097;p5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8" name="Google Shape;2098;p5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9" name="Google Shape;2099;p5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5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5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3" name="Google Shape;2103;p5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04" name="Google Shape;2104;p5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5" name="Google Shape;2105;p5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6" name="Google Shape;2106;p5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5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9" name="Google Shape;2109;p5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0" name="Google Shape;2110;p5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1" name="Google Shape;2111;p5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2" name="Google Shape;2112;p5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3" name="Google Shape;2113;p5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p5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p5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7" name="Google Shape;2117;p5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8" name="Google Shape;2118;p5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9" name="Google Shape;2119;p5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0" name="Google Shape;2120;p5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5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5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5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5" name="Google Shape;2125;p5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6" name="Google Shape;2126;p5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7" name="Google Shape;2127;p5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5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0" name="Google Shape;2130;p5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1" name="Google Shape;2131;p5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5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4" name="Google Shape;2134;p5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35" name="Google Shape;2135;p5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6" name="Google Shape;2136;p5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7" name="Google Shape;2137;p5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8" name="Google Shape;2138;p5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3" name="Google Shape;2083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4" name="Google Shape;208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5" name="Google Shape;208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6" name="Google Shape;208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Google Shape;2184;p5"/>
          <p:cNvPicPr preferRelativeResize="0"/>
          <p:nvPr/>
        </p:nvPicPr>
        <p:blipFill>
          <a:blip r:embed="rId3"/>
          <a:srcRect/>
          <a:stretch/>
        </p:blipFill>
        <p:spPr>
          <a:xfrm>
            <a:off x="10362989" y="289589"/>
            <a:ext cx="1231155" cy="861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5" name="Google Shape;2185;p5"/>
          <p:cNvGrpSpPr/>
          <p:nvPr/>
        </p:nvGrpSpPr>
        <p:grpSpPr>
          <a:xfrm>
            <a:off x="-35141" y="6794517"/>
            <a:ext cx="12257171" cy="72000"/>
            <a:chOff x="-35141" y="6794517"/>
            <a:chExt cx="12257171" cy="72000"/>
          </a:xfrm>
        </p:grpSpPr>
        <p:sp>
          <p:nvSpPr>
            <p:cNvPr id="2186" name="Google Shape;2186;p5"/>
            <p:cNvSpPr/>
            <p:nvPr/>
          </p:nvSpPr>
          <p:spPr>
            <a:xfrm>
              <a:off x="-35141" y="6794517"/>
              <a:ext cx="4081951" cy="72000"/>
            </a:xfrm>
            <a:prstGeom prst="rect">
              <a:avLst/>
            </a:prstGeom>
            <a:solidFill>
              <a:srgbClr val="0087D1"/>
            </a:solidFill>
            <a:ln w="25400" cap="flat" cmpd="sng">
              <a:solidFill>
                <a:srgbClr val="0087D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87" name="Google Shape;2187;p5"/>
            <p:cNvSpPr/>
            <p:nvPr/>
          </p:nvSpPr>
          <p:spPr>
            <a:xfrm>
              <a:off x="4054136" y="6794517"/>
              <a:ext cx="4081951" cy="72000"/>
            </a:xfrm>
            <a:prstGeom prst="rect">
              <a:avLst/>
            </a:prstGeom>
            <a:solidFill>
              <a:srgbClr val="F6DC01"/>
            </a:solidFill>
            <a:ln w="12700" cap="flat" cmpd="sng">
              <a:solidFill>
                <a:srgbClr val="F6DC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88" name="Google Shape;2188;p5"/>
            <p:cNvSpPr/>
            <p:nvPr/>
          </p:nvSpPr>
          <p:spPr>
            <a:xfrm>
              <a:off x="8140079" y="6794517"/>
              <a:ext cx="4081951" cy="72000"/>
            </a:xfrm>
            <a:prstGeom prst="rect">
              <a:avLst/>
            </a:prstGeom>
            <a:solidFill>
              <a:srgbClr val="7BB3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2189" name="Google Shape;2189;p5"/>
          <p:cNvPicPr preferRelativeResize="0"/>
          <p:nvPr/>
        </p:nvPicPr>
        <p:blipFill rotWithShape="1">
          <a:blip r:embed="rId4"/>
          <a:srcRect l="-20447" t="108" r="-26168" b="580"/>
          <a:stretch/>
        </p:blipFill>
        <p:spPr>
          <a:xfrm>
            <a:off x="-1100744" y="0"/>
            <a:ext cx="6979940" cy="6794517"/>
          </a:xfrm>
          <a:prstGeom prst="rect">
            <a:avLst/>
          </a:prstGeom>
        </p:spPr>
      </p:pic>
      <p:sp>
        <p:nvSpPr>
          <p:cNvPr id="2190" name="Google Shape;2190;p5"/>
          <p:cNvSpPr txBox="1"/>
          <p:nvPr/>
        </p:nvSpPr>
        <p:spPr>
          <a:xfrm>
            <a:off x="4054136" y="2031537"/>
            <a:ext cx="7540053" cy="91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5C0"/>
              </a:buClr>
              <a:buSzPts val="1400"/>
              <a:buFont typeface="Helvetica Neue"/>
              <a:buNone/>
            </a:pPr>
            <a:r>
              <a:rPr lang="pt-BR" sz="4000" b="1" dirty="0">
                <a:solidFill>
                  <a:srgbClr val="5E5E5E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n-US" sz="4000" b="1" dirty="0" err="1">
                <a:solidFill>
                  <a:srgbClr val="5E5E5E"/>
                </a:solidFill>
                <a:latin typeface="Lato"/>
                <a:ea typeface="Lato"/>
                <a:cs typeface="Lato"/>
                <a:sym typeface="Lato"/>
              </a:rPr>
              <a:t>ictor</a:t>
            </a:r>
            <a:r>
              <a:rPr lang="en-US" sz="4000" b="1" dirty="0">
                <a:solidFill>
                  <a:srgbClr val="5E5E5E"/>
                </a:solidFill>
                <a:latin typeface="Lato"/>
                <a:ea typeface="Lato"/>
                <a:cs typeface="Lato"/>
                <a:sym typeface="Lato"/>
              </a:rPr>
              <a:t> PEREIRA DALDEGAN</a:t>
            </a:r>
            <a:endParaRPr sz="4000" b="1" i="0" u="none" strike="noStrike" cap="none" dirty="0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1" name="Google Shape;2191;p5"/>
          <p:cNvSpPr/>
          <p:nvPr/>
        </p:nvSpPr>
        <p:spPr>
          <a:xfrm>
            <a:off x="4876800" y="2725401"/>
            <a:ext cx="6717344" cy="30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3500" b="0" i="0" u="none" strike="noStrike" cap="none" dirty="0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  <a:t>Double Diplome UFMG-ENPC</a:t>
            </a: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3500" b="0" i="0" u="none" strike="noStrike" cap="none" dirty="0" err="1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  <a:t>Génie</a:t>
            </a:r>
            <a:r>
              <a:rPr lang="pt-BR" sz="3500" b="0" i="0" u="none" strike="noStrike" cap="none" dirty="0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  <a:t> Civil et </a:t>
            </a:r>
            <a:r>
              <a:rPr lang="pt-BR" sz="3500" b="0" i="0" u="none" strike="noStrike" cap="none" dirty="0" err="1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  <a:t>Construction</a:t>
            </a:r>
            <a:br>
              <a:rPr lang="pt-BR" sz="3500" b="0" i="0" u="none" strike="noStrike" cap="none" dirty="0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3500" b="0" i="0" u="none" strike="noStrike" cap="none" dirty="0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  <a:t>2017-2020</a:t>
            </a: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3500" dirty="0" err="1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  <a:t>Brésil</a:t>
            </a:r>
            <a:endParaRPr lang="pt-BR" sz="3500" b="1" i="0" u="none" strike="noStrike" cap="none" dirty="0">
              <a:solidFill>
                <a:srgbClr val="1A87C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7" name="Google Shape;2507;p8"/>
          <p:cNvGrpSpPr/>
          <p:nvPr/>
        </p:nvGrpSpPr>
        <p:grpSpPr>
          <a:xfrm>
            <a:off x="-35141" y="6794517"/>
            <a:ext cx="12257171" cy="72000"/>
            <a:chOff x="-35141" y="6794517"/>
            <a:chExt cx="12257171" cy="72000"/>
          </a:xfrm>
        </p:grpSpPr>
        <p:sp>
          <p:nvSpPr>
            <p:cNvPr id="2508" name="Google Shape;2508;p8"/>
            <p:cNvSpPr/>
            <p:nvPr/>
          </p:nvSpPr>
          <p:spPr>
            <a:xfrm>
              <a:off x="-35141" y="6794517"/>
              <a:ext cx="4081951" cy="72000"/>
            </a:xfrm>
            <a:prstGeom prst="rect">
              <a:avLst/>
            </a:prstGeom>
            <a:solidFill>
              <a:srgbClr val="0087D1"/>
            </a:solidFill>
            <a:ln w="25400" cap="flat" cmpd="sng">
              <a:solidFill>
                <a:srgbClr val="0087D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4054136" y="6794517"/>
              <a:ext cx="4081951" cy="72000"/>
            </a:xfrm>
            <a:prstGeom prst="rect">
              <a:avLst/>
            </a:prstGeom>
            <a:solidFill>
              <a:srgbClr val="F6DC01"/>
            </a:solidFill>
            <a:ln w="12700" cap="flat" cmpd="sng">
              <a:solidFill>
                <a:srgbClr val="F6DC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8140079" y="6794517"/>
              <a:ext cx="4081951" cy="72000"/>
            </a:xfrm>
            <a:prstGeom prst="rect">
              <a:avLst/>
            </a:prstGeom>
            <a:solidFill>
              <a:srgbClr val="7BB3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12" name="Google Shape;2512;p8"/>
          <p:cNvSpPr/>
          <p:nvPr/>
        </p:nvSpPr>
        <p:spPr>
          <a:xfrm>
            <a:off x="7884005" y="4050511"/>
            <a:ext cx="11400" cy="1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46829"/>
                </a:moveTo>
                <a:cubicBezTo>
                  <a:pt x="67194" y="46829"/>
                  <a:pt x="14389" y="-26341"/>
                  <a:pt x="14389" y="10243"/>
                </a:cubicBezTo>
                <a:cubicBezTo>
                  <a:pt x="-38415" y="46829"/>
                  <a:pt x="67194" y="83414"/>
                  <a:pt x="120000" y="120000"/>
                </a:cubicBezTo>
                <a:cubicBezTo>
                  <a:pt x="120000" y="83414"/>
                  <a:pt x="120000" y="46829"/>
                  <a:pt x="120000" y="46829"/>
                </a:cubicBezTo>
                <a:cubicBezTo>
                  <a:pt x="67194" y="10243"/>
                  <a:pt x="120000" y="46829"/>
                  <a:pt x="120000" y="46829"/>
                </a:cubicBezTo>
                <a:close/>
              </a:path>
            </a:pathLst>
          </a:custGeom>
          <a:solidFill>
            <a:srgbClr val="9B9B9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endParaRPr sz="2133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13" name="Google Shape;2513;p8"/>
          <p:cNvGrpSpPr/>
          <p:nvPr/>
        </p:nvGrpSpPr>
        <p:grpSpPr>
          <a:xfrm>
            <a:off x="-181092" y="1847296"/>
            <a:ext cx="3328261" cy="1107731"/>
            <a:chOff x="1051955" y="1862287"/>
            <a:chExt cx="2652000" cy="1155813"/>
          </a:xfrm>
        </p:grpSpPr>
        <p:sp>
          <p:nvSpPr>
            <p:cNvPr id="2514" name="Google Shape;2514;p8"/>
            <p:cNvSpPr/>
            <p:nvPr/>
          </p:nvSpPr>
          <p:spPr>
            <a:xfrm>
              <a:off x="1272469" y="1862287"/>
              <a:ext cx="2064061" cy="1155813"/>
            </a:xfrm>
            <a:custGeom>
              <a:avLst/>
              <a:gdLst/>
              <a:ahLst/>
              <a:cxnLst/>
              <a:rect l="l" t="t" r="r" b="b"/>
              <a:pathLst>
                <a:path w="1396" h="546" extrusionOk="0">
                  <a:moveTo>
                    <a:pt x="1396" y="272"/>
                  </a:moveTo>
                  <a:lnTo>
                    <a:pt x="1046" y="0"/>
                  </a:lnTo>
                  <a:lnTo>
                    <a:pt x="1046" y="63"/>
                  </a:lnTo>
                  <a:lnTo>
                    <a:pt x="0" y="63"/>
                  </a:lnTo>
                  <a:lnTo>
                    <a:pt x="268" y="272"/>
                  </a:lnTo>
                  <a:lnTo>
                    <a:pt x="0" y="481"/>
                  </a:lnTo>
                  <a:lnTo>
                    <a:pt x="1046" y="481"/>
                  </a:lnTo>
                  <a:lnTo>
                    <a:pt x="1046" y="546"/>
                  </a:lnTo>
                  <a:lnTo>
                    <a:pt x="1396" y="272"/>
                  </a:lnTo>
                  <a:close/>
                </a:path>
              </a:pathLst>
            </a:custGeom>
            <a:solidFill>
              <a:srgbClr val="7CB442"/>
            </a:solidFill>
            <a:ln>
              <a:noFill/>
            </a:ln>
          </p:spPr>
          <p:txBody>
            <a:bodyPr spcFirstLastPara="1" wrap="square" lIns="121925" tIns="60950" rIns="121925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28"/>
                <a:buFont typeface="Arial"/>
                <a:buNone/>
              </a:pPr>
              <a:endParaRPr sz="3328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7" name="Google Shape;2517;p8"/>
            <p:cNvSpPr txBox="1"/>
            <p:nvPr/>
          </p:nvSpPr>
          <p:spPr>
            <a:xfrm>
              <a:off x="1051955" y="2133522"/>
              <a:ext cx="26520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lang="pt-BR" sz="1867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r>
                <a:rPr lang="en-US" sz="1867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014 - 2017</a:t>
              </a:r>
              <a:endParaRPr sz="1867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21" name="Google Shape;2521;p8"/>
          <p:cNvSpPr txBox="1"/>
          <p:nvPr/>
        </p:nvSpPr>
        <p:spPr>
          <a:xfrm>
            <a:off x="850668" y="547723"/>
            <a:ext cx="4377743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Lato"/>
              <a:buNone/>
            </a:pPr>
            <a:r>
              <a:rPr lang="en-US" sz="4400" b="1" i="0" u="sng" strike="noStrike" cap="none" dirty="0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  <a:t>PARCOURS</a:t>
            </a:r>
            <a:endParaRPr sz="44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8"/>
          <p:cNvSpPr/>
          <p:nvPr/>
        </p:nvSpPr>
        <p:spPr>
          <a:xfrm>
            <a:off x="-181092" y="4516546"/>
            <a:ext cx="25903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Lato"/>
              <a:buNone/>
            </a:pPr>
            <a:r>
              <a:rPr lang="pt-BR" sz="3200" b="1" dirty="0">
                <a:solidFill>
                  <a:srgbClr val="7DB441"/>
                </a:solidFill>
                <a:latin typeface="Lato"/>
                <a:sym typeface="Lato"/>
              </a:rPr>
              <a:t>U</a:t>
            </a:r>
            <a:r>
              <a:rPr lang="en-US" sz="3200" b="1" dirty="0">
                <a:solidFill>
                  <a:srgbClr val="7DB441"/>
                </a:solidFill>
                <a:latin typeface="Lato"/>
                <a:sym typeface="Lato"/>
              </a:rPr>
              <a:t>FMG</a:t>
            </a:r>
            <a:endParaRPr sz="3200" b="0" i="0" u="none" strike="noStrike" cap="none" dirty="0">
              <a:solidFill>
                <a:srgbClr val="6D6D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1" name="Google Shape;2531;p8"/>
          <p:cNvCxnSpPr/>
          <p:nvPr/>
        </p:nvCxnSpPr>
        <p:spPr>
          <a:xfrm>
            <a:off x="2461666" y="3256816"/>
            <a:ext cx="0" cy="31959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32" name="Google Shape;2532;p8"/>
          <p:cNvCxnSpPr/>
          <p:nvPr/>
        </p:nvCxnSpPr>
        <p:spPr>
          <a:xfrm>
            <a:off x="4876521" y="3349752"/>
            <a:ext cx="0" cy="31959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30" name="Google Shape;2184;p5">
            <a:extLst>
              <a:ext uri="{FF2B5EF4-FFF2-40B4-BE49-F238E27FC236}">
                <a16:creationId xmlns:a16="http://schemas.microsoft.com/office/drawing/2014/main" id="{A91E3C79-4E51-4B47-B9BC-6B54D45B31AA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362989" y="289589"/>
            <a:ext cx="1231155" cy="86180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514;p8">
            <a:extLst>
              <a:ext uri="{FF2B5EF4-FFF2-40B4-BE49-F238E27FC236}">
                <a16:creationId xmlns:a16="http://schemas.microsoft.com/office/drawing/2014/main" id="{EE43530B-A154-4019-9A34-732F75B289D1}"/>
              </a:ext>
            </a:extLst>
          </p:cNvPr>
          <p:cNvSpPr/>
          <p:nvPr/>
        </p:nvSpPr>
        <p:spPr>
          <a:xfrm>
            <a:off x="2497360" y="1847296"/>
            <a:ext cx="2590397" cy="1107731"/>
          </a:xfrm>
          <a:custGeom>
            <a:avLst/>
            <a:gdLst/>
            <a:ahLst/>
            <a:cxnLst/>
            <a:rect l="l" t="t" r="r" b="b"/>
            <a:pathLst>
              <a:path w="1396" h="546" extrusionOk="0">
                <a:moveTo>
                  <a:pt x="1396" y="272"/>
                </a:moveTo>
                <a:lnTo>
                  <a:pt x="1046" y="0"/>
                </a:lnTo>
                <a:lnTo>
                  <a:pt x="1046" y="63"/>
                </a:lnTo>
                <a:lnTo>
                  <a:pt x="0" y="63"/>
                </a:lnTo>
                <a:lnTo>
                  <a:pt x="268" y="272"/>
                </a:lnTo>
                <a:lnTo>
                  <a:pt x="0" y="481"/>
                </a:lnTo>
                <a:lnTo>
                  <a:pt x="1046" y="481"/>
                </a:lnTo>
                <a:lnTo>
                  <a:pt x="1046" y="546"/>
                </a:lnTo>
                <a:lnTo>
                  <a:pt x="1396" y="27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25" tIns="60950" rIns="121925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8"/>
              <a:buFont typeface="Arial"/>
              <a:buNone/>
            </a:pPr>
            <a:endParaRPr sz="3328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Google Shape;2517;p8">
            <a:extLst>
              <a:ext uri="{FF2B5EF4-FFF2-40B4-BE49-F238E27FC236}">
                <a16:creationId xmlns:a16="http://schemas.microsoft.com/office/drawing/2014/main" id="{CE734E8B-2290-4BCC-845A-C3825332576E}"/>
              </a:ext>
            </a:extLst>
          </p:cNvPr>
          <p:cNvSpPr txBox="1"/>
          <p:nvPr/>
        </p:nvSpPr>
        <p:spPr>
          <a:xfrm>
            <a:off x="2220615" y="2107248"/>
            <a:ext cx="3328261" cy="53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pt-BR" sz="1867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2017 - 2018</a:t>
            </a:r>
            <a:endParaRPr sz="1867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2514;p8">
            <a:extLst>
              <a:ext uri="{FF2B5EF4-FFF2-40B4-BE49-F238E27FC236}">
                <a16:creationId xmlns:a16="http://schemas.microsoft.com/office/drawing/2014/main" id="{8BFB90F9-EC60-4ACB-950A-E7006C8554A4}"/>
              </a:ext>
            </a:extLst>
          </p:cNvPr>
          <p:cNvSpPr/>
          <p:nvPr/>
        </p:nvSpPr>
        <p:spPr>
          <a:xfrm>
            <a:off x="4852133" y="1855274"/>
            <a:ext cx="2590397" cy="1107731"/>
          </a:xfrm>
          <a:custGeom>
            <a:avLst/>
            <a:gdLst/>
            <a:ahLst/>
            <a:cxnLst/>
            <a:rect l="l" t="t" r="r" b="b"/>
            <a:pathLst>
              <a:path w="1396" h="546" extrusionOk="0">
                <a:moveTo>
                  <a:pt x="1396" y="272"/>
                </a:moveTo>
                <a:lnTo>
                  <a:pt x="1046" y="0"/>
                </a:lnTo>
                <a:lnTo>
                  <a:pt x="1046" y="63"/>
                </a:lnTo>
                <a:lnTo>
                  <a:pt x="0" y="63"/>
                </a:lnTo>
                <a:lnTo>
                  <a:pt x="268" y="272"/>
                </a:lnTo>
                <a:lnTo>
                  <a:pt x="0" y="481"/>
                </a:lnTo>
                <a:lnTo>
                  <a:pt x="1046" y="481"/>
                </a:lnTo>
                <a:lnTo>
                  <a:pt x="1046" y="546"/>
                </a:lnTo>
                <a:lnTo>
                  <a:pt x="1396" y="2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25" tIns="60950" rIns="121925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8"/>
              <a:buFont typeface="Arial"/>
              <a:buNone/>
            </a:pPr>
            <a:endParaRPr sz="3328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" name="Google Shape;2517;p8">
            <a:extLst>
              <a:ext uri="{FF2B5EF4-FFF2-40B4-BE49-F238E27FC236}">
                <a16:creationId xmlns:a16="http://schemas.microsoft.com/office/drawing/2014/main" id="{BA8C2A7A-8867-464D-B62A-99321E16A044}"/>
              </a:ext>
            </a:extLst>
          </p:cNvPr>
          <p:cNvSpPr txBox="1"/>
          <p:nvPr/>
        </p:nvSpPr>
        <p:spPr>
          <a:xfrm>
            <a:off x="4575388" y="2115226"/>
            <a:ext cx="3328261" cy="53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pt-BR" sz="1867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2018 - 2019</a:t>
            </a:r>
            <a:endParaRPr sz="1867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" name="Google Shape;2514;p8">
            <a:extLst>
              <a:ext uri="{FF2B5EF4-FFF2-40B4-BE49-F238E27FC236}">
                <a16:creationId xmlns:a16="http://schemas.microsoft.com/office/drawing/2014/main" id="{58CEF599-F9A1-4D27-919F-4703E884BB3A}"/>
              </a:ext>
            </a:extLst>
          </p:cNvPr>
          <p:cNvSpPr/>
          <p:nvPr/>
        </p:nvSpPr>
        <p:spPr>
          <a:xfrm>
            <a:off x="7206627" y="1855274"/>
            <a:ext cx="2590397" cy="1107731"/>
          </a:xfrm>
          <a:custGeom>
            <a:avLst/>
            <a:gdLst/>
            <a:ahLst/>
            <a:cxnLst/>
            <a:rect l="l" t="t" r="r" b="b"/>
            <a:pathLst>
              <a:path w="1396" h="546" extrusionOk="0">
                <a:moveTo>
                  <a:pt x="1396" y="272"/>
                </a:moveTo>
                <a:lnTo>
                  <a:pt x="1046" y="0"/>
                </a:lnTo>
                <a:lnTo>
                  <a:pt x="1046" y="63"/>
                </a:lnTo>
                <a:lnTo>
                  <a:pt x="0" y="63"/>
                </a:lnTo>
                <a:lnTo>
                  <a:pt x="268" y="272"/>
                </a:lnTo>
                <a:lnTo>
                  <a:pt x="0" y="481"/>
                </a:lnTo>
                <a:lnTo>
                  <a:pt x="1046" y="481"/>
                </a:lnTo>
                <a:lnTo>
                  <a:pt x="1046" y="546"/>
                </a:lnTo>
                <a:lnTo>
                  <a:pt x="1396" y="2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25" tIns="60950" rIns="121925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8"/>
              <a:buFont typeface="Arial"/>
              <a:buNone/>
            </a:pPr>
            <a:endParaRPr sz="3328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Google Shape;2517;p8">
            <a:extLst>
              <a:ext uri="{FF2B5EF4-FFF2-40B4-BE49-F238E27FC236}">
                <a16:creationId xmlns:a16="http://schemas.microsoft.com/office/drawing/2014/main" id="{5F31F2C8-4CE4-451D-975B-A17BAAEA1690}"/>
              </a:ext>
            </a:extLst>
          </p:cNvPr>
          <p:cNvSpPr txBox="1"/>
          <p:nvPr/>
        </p:nvSpPr>
        <p:spPr>
          <a:xfrm>
            <a:off x="6929882" y="2115226"/>
            <a:ext cx="3328261" cy="53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pt-BR" sz="1867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2019 - 2020</a:t>
            </a:r>
            <a:endParaRPr sz="1867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" name="Google Shape;2532;p8">
            <a:extLst>
              <a:ext uri="{FF2B5EF4-FFF2-40B4-BE49-F238E27FC236}">
                <a16:creationId xmlns:a16="http://schemas.microsoft.com/office/drawing/2014/main" id="{BE3EB794-8410-4F05-B044-9DF879B0BFEE}"/>
              </a:ext>
            </a:extLst>
          </p:cNvPr>
          <p:cNvCxnSpPr/>
          <p:nvPr/>
        </p:nvCxnSpPr>
        <p:spPr>
          <a:xfrm>
            <a:off x="7200900" y="3211870"/>
            <a:ext cx="0" cy="31959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8" name="Google Shape;2522;p8">
            <a:extLst>
              <a:ext uri="{FF2B5EF4-FFF2-40B4-BE49-F238E27FC236}">
                <a16:creationId xmlns:a16="http://schemas.microsoft.com/office/drawing/2014/main" id="{4AF1D662-1317-4E96-8B9D-3ECB6EB820A5}"/>
              </a:ext>
            </a:extLst>
          </p:cNvPr>
          <p:cNvSpPr/>
          <p:nvPr/>
        </p:nvSpPr>
        <p:spPr>
          <a:xfrm>
            <a:off x="2190878" y="4262649"/>
            <a:ext cx="259039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Lato"/>
              <a:buNone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Lato"/>
                <a:sym typeface="Lato"/>
              </a:rPr>
              <a:t>2ème </a:t>
            </a:r>
            <a:r>
              <a:rPr lang="pt-BR" sz="2800" b="1" dirty="0" err="1">
                <a:solidFill>
                  <a:schemeClr val="accent5">
                    <a:lumMod val="75000"/>
                  </a:schemeClr>
                </a:solidFill>
                <a:latin typeface="Lato"/>
                <a:sym typeface="Lato"/>
              </a:rPr>
              <a:t>année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Lato"/>
              <a:sym typeface="Lato"/>
            </a:endParaRPr>
          </a:p>
          <a:p>
            <a:pPr marL="317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Lato"/>
              <a:buNone/>
            </a:pPr>
            <a:r>
              <a:rPr lang="pt-BR" sz="2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Lato"/>
                <a:ea typeface="Arial"/>
                <a:cs typeface="Arial"/>
                <a:sym typeface="Lato"/>
              </a:rPr>
              <a:t>ENPC</a:t>
            </a:r>
            <a:endParaRPr sz="28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522;p8">
            <a:extLst>
              <a:ext uri="{FF2B5EF4-FFF2-40B4-BE49-F238E27FC236}">
                <a16:creationId xmlns:a16="http://schemas.microsoft.com/office/drawing/2014/main" id="{05F2DC7A-0A69-4C41-89C5-5933976E8396}"/>
              </a:ext>
            </a:extLst>
          </p:cNvPr>
          <p:cNvSpPr/>
          <p:nvPr/>
        </p:nvSpPr>
        <p:spPr>
          <a:xfrm>
            <a:off x="4493512" y="4262649"/>
            <a:ext cx="259039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Lato"/>
              <a:buNone/>
            </a:pP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  <a:latin typeface="Lato"/>
                <a:sym typeface="Lato"/>
              </a:rPr>
              <a:t>Stage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ato"/>
                <a:sym typeface="Lato"/>
              </a:rPr>
              <a:t> 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  <a:latin typeface="Lato"/>
                <a:sym typeface="Lato"/>
              </a:rPr>
              <a:t>Long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Lato"/>
              <a:sym typeface="Lato"/>
            </a:endParaRPr>
          </a:p>
          <a:p>
            <a:pPr marL="317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Lato"/>
              <a:buNone/>
            </a:pP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  <a:latin typeface="Lato"/>
                <a:sym typeface="Lato"/>
              </a:rPr>
              <a:t>États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ato"/>
                <a:sym typeface="Lato"/>
              </a:rPr>
              <a:t>-Unis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522;p8">
            <a:extLst>
              <a:ext uri="{FF2B5EF4-FFF2-40B4-BE49-F238E27FC236}">
                <a16:creationId xmlns:a16="http://schemas.microsoft.com/office/drawing/2014/main" id="{5B12ED0D-557E-44FC-8A02-D4A4E1F13AA2}"/>
              </a:ext>
            </a:extLst>
          </p:cNvPr>
          <p:cNvSpPr/>
          <p:nvPr/>
        </p:nvSpPr>
        <p:spPr>
          <a:xfrm>
            <a:off x="6956658" y="4262648"/>
            <a:ext cx="259039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Lato"/>
              <a:buNone/>
            </a:pPr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/>
                <a:sym typeface="Lato"/>
              </a:rPr>
              <a:t>3ème </a:t>
            </a:r>
            <a:r>
              <a:rPr lang="pt-BR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/>
                <a:sym typeface="Lato"/>
              </a:rPr>
              <a:t>année</a:t>
            </a:r>
            <a:endParaRPr lang="pt-BR" sz="2800" b="1" dirty="0">
              <a:solidFill>
                <a:schemeClr val="accent4">
                  <a:lumMod val="60000"/>
                  <a:lumOff val="40000"/>
                </a:schemeClr>
              </a:solidFill>
              <a:latin typeface="Lato"/>
              <a:sym typeface="Lato"/>
            </a:endParaRPr>
          </a:p>
          <a:p>
            <a:pPr marL="317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Lato"/>
              <a:buNone/>
            </a:pPr>
            <a:r>
              <a:rPr lang="pt-BR" sz="2800" b="1" i="0" u="none" strike="noStrike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/>
                <a:ea typeface="Arial"/>
                <a:cs typeface="Arial"/>
                <a:sym typeface="Lato"/>
              </a:rPr>
              <a:t>ENPC</a:t>
            </a:r>
            <a:endParaRPr sz="2800" b="0" i="0" u="none" strike="noStrike" cap="none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2513;p8">
            <a:extLst>
              <a:ext uri="{FF2B5EF4-FFF2-40B4-BE49-F238E27FC236}">
                <a16:creationId xmlns:a16="http://schemas.microsoft.com/office/drawing/2014/main" id="{C79716F2-5731-46F3-B926-986D284BCB00}"/>
              </a:ext>
            </a:extLst>
          </p:cNvPr>
          <p:cNvGrpSpPr/>
          <p:nvPr/>
        </p:nvGrpSpPr>
        <p:grpSpPr>
          <a:xfrm>
            <a:off x="9249988" y="1839492"/>
            <a:ext cx="3328261" cy="1107731"/>
            <a:chOff x="1051955" y="1862287"/>
            <a:chExt cx="2652000" cy="1155813"/>
          </a:xfrm>
        </p:grpSpPr>
        <p:sp>
          <p:nvSpPr>
            <p:cNvPr id="46" name="Google Shape;2514;p8">
              <a:extLst>
                <a:ext uri="{FF2B5EF4-FFF2-40B4-BE49-F238E27FC236}">
                  <a16:creationId xmlns:a16="http://schemas.microsoft.com/office/drawing/2014/main" id="{055E865A-447A-4A34-A48D-DE1DDA2F5B23}"/>
                </a:ext>
              </a:extLst>
            </p:cNvPr>
            <p:cNvSpPr/>
            <p:nvPr/>
          </p:nvSpPr>
          <p:spPr>
            <a:xfrm>
              <a:off x="1272469" y="1862287"/>
              <a:ext cx="2064061" cy="1155813"/>
            </a:xfrm>
            <a:custGeom>
              <a:avLst/>
              <a:gdLst/>
              <a:ahLst/>
              <a:cxnLst/>
              <a:rect l="l" t="t" r="r" b="b"/>
              <a:pathLst>
                <a:path w="1396" h="546" extrusionOk="0">
                  <a:moveTo>
                    <a:pt x="1396" y="272"/>
                  </a:moveTo>
                  <a:lnTo>
                    <a:pt x="1046" y="0"/>
                  </a:lnTo>
                  <a:lnTo>
                    <a:pt x="1046" y="63"/>
                  </a:lnTo>
                  <a:lnTo>
                    <a:pt x="0" y="63"/>
                  </a:lnTo>
                  <a:lnTo>
                    <a:pt x="268" y="272"/>
                  </a:lnTo>
                  <a:lnTo>
                    <a:pt x="0" y="481"/>
                  </a:lnTo>
                  <a:lnTo>
                    <a:pt x="1046" y="481"/>
                  </a:lnTo>
                  <a:lnTo>
                    <a:pt x="1046" y="546"/>
                  </a:lnTo>
                  <a:lnTo>
                    <a:pt x="1396" y="272"/>
                  </a:lnTo>
                  <a:close/>
                </a:path>
              </a:pathLst>
            </a:custGeom>
            <a:solidFill>
              <a:srgbClr val="7CB442"/>
            </a:solidFill>
            <a:ln>
              <a:noFill/>
            </a:ln>
          </p:spPr>
          <p:txBody>
            <a:bodyPr spcFirstLastPara="1" wrap="square" lIns="121925" tIns="60950" rIns="121925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28"/>
                <a:buFont typeface="Arial"/>
                <a:buNone/>
              </a:pPr>
              <a:endParaRPr sz="3328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" name="Google Shape;2517;p8">
              <a:extLst>
                <a:ext uri="{FF2B5EF4-FFF2-40B4-BE49-F238E27FC236}">
                  <a16:creationId xmlns:a16="http://schemas.microsoft.com/office/drawing/2014/main" id="{F2370F39-103A-4F5E-96DD-0BC3B04BE367}"/>
                </a:ext>
              </a:extLst>
            </p:cNvPr>
            <p:cNvSpPr txBox="1"/>
            <p:nvPr/>
          </p:nvSpPr>
          <p:spPr>
            <a:xfrm>
              <a:off x="1051955" y="2133522"/>
              <a:ext cx="26520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lang="pt-BR" sz="1867" b="1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2020 - 2021</a:t>
              </a:r>
              <a:endParaRPr sz="1867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8" name="Google Shape;2522;p8">
            <a:extLst>
              <a:ext uri="{FF2B5EF4-FFF2-40B4-BE49-F238E27FC236}">
                <a16:creationId xmlns:a16="http://schemas.microsoft.com/office/drawing/2014/main" id="{3F02658B-C876-4549-84F0-8E068DA6C194}"/>
              </a:ext>
            </a:extLst>
          </p:cNvPr>
          <p:cNvSpPr/>
          <p:nvPr/>
        </p:nvSpPr>
        <p:spPr>
          <a:xfrm>
            <a:off x="9249988" y="4508742"/>
            <a:ext cx="25903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17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Lato"/>
              <a:buNone/>
            </a:pPr>
            <a:r>
              <a:rPr lang="pt-BR" sz="3200" b="1" dirty="0">
                <a:solidFill>
                  <a:srgbClr val="7DB441"/>
                </a:solidFill>
                <a:latin typeface="Lato"/>
                <a:sym typeface="Lato"/>
              </a:rPr>
              <a:t>U</a:t>
            </a:r>
            <a:r>
              <a:rPr lang="en-US" sz="3200" b="1" dirty="0">
                <a:solidFill>
                  <a:srgbClr val="7DB441"/>
                </a:solidFill>
                <a:latin typeface="Lato"/>
                <a:sym typeface="Lato"/>
              </a:rPr>
              <a:t>FMG</a:t>
            </a:r>
            <a:endParaRPr sz="3200" b="0" i="0" u="none" strike="noStrike" cap="none" dirty="0">
              <a:solidFill>
                <a:srgbClr val="6D6D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2532;p8">
            <a:extLst>
              <a:ext uri="{FF2B5EF4-FFF2-40B4-BE49-F238E27FC236}">
                <a16:creationId xmlns:a16="http://schemas.microsoft.com/office/drawing/2014/main" id="{02AFFDE7-7102-4D7F-88D3-9DFC4A933D73}"/>
              </a:ext>
            </a:extLst>
          </p:cNvPr>
          <p:cNvCxnSpPr/>
          <p:nvPr/>
        </p:nvCxnSpPr>
        <p:spPr>
          <a:xfrm>
            <a:off x="9642301" y="3211870"/>
            <a:ext cx="0" cy="31959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oogle Shape;2198;p6"/>
          <p:cNvGrpSpPr/>
          <p:nvPr/>
        </p:nvGrpSpPr>
        <p:grpSpPr>
          <a:xfrm>
            <a:off x="-35141" y="6794517"/>
            <a:ext cx="12257171" cy="72000"/>
            <a:chOff x="-35141" y="6794517"/>
            <a:chExt cx="12257171" cy="72000"/>
          </a:xfrm>
        </p:grpSpPr>
        <p:sp>
          <p:nvSpPr>
            <p:cNvPr id="2199" name="Google Shape;2199;p6"/>
            <p:cNvSpPr/>
            <p:nvPr/>
          </p:nvSpPr>
          <p:spPr>
            <a:xfrm>
              <a:off x="-35141" y="6794517"/>
              <a:ext cx="4081951" cy="72000"/>
            </a:xfrm>
            <a:prstGeom prst="rect">
              <a:avLst/>
            </a:prstGeom>
            <a:solidFill>
              <a:srgbClr val="0087D1"/>
            </a:solidFill>
            <a:ln w="25400" cap="flat" cmpd="sng">
              <a:solidFill>
                <a:srgbClr val="0087D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00" name="Google Shape;2200;p6"/>
            <p:cNvSpPr/>
            <p:nvPr/>
          </p:nvSpPr>
          <p:spPr>
            <a:xfrm>
              <a:off x="4054136" y="6794517"/>
              <a:ext cx="4081951" cy="72000"/>
            </a:xfrm>
            <a:prstGeom prst="rect">
              <a:avLst/>
            </a:prstGeom>
            <a:solidFill>
              <a:srgbClr val="F6DC01"/>
            </a:solidFill>
            <a:ln w="12700" cap="flat" cmpd="sng">
              <a:solidFill>
                <a:srgbClr val="F6DC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01" name="Google Shape;2201;p6"/>
            <p:cNvSpPr/>
            <p:nvPr/>
          </p:nvSpPr>
          <p:spPr>
            <a:xfrm>
              <a:off x="8140079" y="6794517"/>
              <a:ext cx="4081951" cy="72000"/>
            </a:xfrm>
            <a:prstGeom prst="rect">
              <a:avLst/>
            </a:prstGeom>
            <a:solidFill>
              <a:srgbClr val="7BB3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5" name="Google Shape;2184;p5">
            <a:extLst>
              <a:ext uri="{FF2B5EF4-FFF2-40B4-BE49-F238E27FC236}">
                <a16:creationId xmlns:a16="http://schemas.microsoft.com/office/drawing/2014/main" id="{FDBB8EF7-4F5C-415B-8A6A-4019C96AE14E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362989" y="289589"/>
            <a:ext cx="1231155" cy="8618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21;p8">
            <a:extLst>
              <a:ext uri="{FF2B5EF4-FFF2-40B4-BE49-F238E27FC236}">
                <a16:creationId xmlns:a16="http://schemas.microsoft.com/office/drawing/2014/main" id="{23EF5552-7476-40F5-81EC-BD320D4B0A8D}"/>
              </a:ext>
            </a:extLst>
          </p:cNvPr>
          <p:cNvSpPr txBox="1"/>
          <p:nvPr/>
        </p:nvSpPr>
        <p:spPr>
          <a:xfrm>
            <a:off x="850667" y="547723"/>
            <a:ext cx="7285419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Lato"/>
              <a:buNone/>
            </a:pPr>
            <a:r>
              <a:rPr lang="en-US" sz="4400" b="1" i="0" u="sng" strike="noStrike" cap="none" dirty="0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  <a:t>UFMG – BELO HORIZONTE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3B3BC7-E220-4065-B347-4FFE2EC13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56" y="968126"/>
            <a:ext cx="11626848" cy="62573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oogle Shape;2198;p6"/>
          <p:cNvGrpSpPr/>
          <p:nvPr/>
        </p:nvGrpSpPr>
        <p:grpSpPr>
          <a:xfrm>
            <a:off x="-35141" y="6794517"/>
            <a:ext cx="12257171" cy="72000"/>
            <a:chOff x="-35141" y="6794517"/>
            <a:chExt cx="12257171" cy="72000"/>
          </a:xfrm>
        </p:grpSpPr>
        <p:sp>
          <p:nvSpPr>
            <p:cNvPr id="2199" name="Google Shape;2199;p6"/>
            <p:cNvSpPr/>
            <p:nvPr/>
          </p:nvSpPr>
          <p:spPr>
            <a:xfrm>
              <a:off x="-35141" y="6794517"/>
              <a:ext cx="4081951" cy="72000"/>
            </a:xfrm>
            <a:prstGeom prst="rect">
              <a:avLst/>
            </a:prstGeom>
            <a:solidFill>
              <a:srgbClr val="0087D1"/>
            </a:solidFill>
            <a:ln w="25400" cap="flat" cmpd="sng">
              <a:solidFill>
                <a:srgbClr val="0087D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00" name="Google Shape;2200;p6"/>
            <p:cNvSpPr/>
            <p:nvPr/>
          </p:nvSpPr>
          <p:spPr>
            <a:xfrm>
              <a:off x="4054136" y="6794517"/>
              <a:ext cx="4081951" cy="72000"/>
            </a:xfrm>
            <a:prstGeom prst="rect">
              <a:avLst/>
            </a:prstGeom>
            <a:solidFill>
              <a:srgbClr val="F6DC01"/>
            </a:solidFill>
            <a:ln w="12700" cap="flat" cmpd="sng">
              <a:solidFill>
                <a:srgbClr val="F6DC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01" name="Google Shape;2201;p6"/>
            <p:cNvSpPr/>
            <p:nvPr/>
          </p:nvSpPr>
          <p:spPr>
            <a:xfrm>
              <a:off x="8140079" y="6794517"/>
              <a:ext cx="4081951" cy="72000"/>
            </a:xfrm>
            <a:prstGeom prst="rect">
              <a:avLst/>
            </a:prstGeom>
            <a:solidFill>
              <a:srgbClr val="7BB3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5" name="Google Shape;2184;p5">
            <a:extLst>
              <a:ext uri="{FF2B5EF4-FFF2-40B4-BE49-F238E27FC236}">
                <a16:creationId xmlns:a16="http://schemas.microsoft.com/office/drawing/2014/main" id="{FDBB8EF7-4F5C-415B-8A6A-4019C96AE14E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362989" y="289589"/>
            <a:ext cx="1231155" cy="8618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21;p8">
            <a:extLst>
              <a:ext uri="{FF2B5EF4-FFF2-40B4-BE49-F238E27FC236}">
                <a16:creationId xmlns:a16="http://schemas.microsoft.com/office/drawing/2014/main" id="{23EF5552-7476-40F5-81EC-BD320D4B0A8D}"/>
              </a:ext>
            </a:extLst>
          </p:cNvPr>
          <p:cNvSpPr txBox="1"/>
          <p:nvPr/>
        </p:nvSpPr>
        <p:spPr>
          <a:xfrm>
            <a:off x="850667" y="547723"/>
            <a:ext cx="7285419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Lato"/>
              <a:buNone/>
            </a:pPr>
            <a:r>
              <a:rPr lang="pt-BR" sz="4400" b="1" u="sng" dirty="0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  <a:t>DIMENSIONS DU B</a:t>
            </a:r>
            <a:r>
              <a:rPr lang="en-US" sz="4400" b="1" u="sng" dirty="0">
                <a:solidFill>
                  <a:srgbClr val="53585F"/>
                </a:solidFill>
                <a:latin typeface="Lato"/>
                <a:ea typeface="Lato"/>
                <a:cs typeface="Lato"/>
                <a:sym typeface="Lato"/>
              </a:rPr>
              <a:t>RÉSIL</a:t>
            </a:r>
            <a:endParaRPr lang="en-US" sz="4400" b="1" i="0" u="sng" strike="noStrike" cap="none" dirty="0">
              <a:solidFill>
                <a:srgbClr val="53585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014254-0ABC-4BFE-908F-B4419144F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305" y="1642532"/>
            <a:ext cx="6565611" cy="4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6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35"/>
          <p:cNvSpPr/>
          <p:nvPr/>
        </p:nvSpPr>
        <p:spPr>
          <a:xfrm>
            <a:off x="-189364" y="-80283"/>
            <a:ext cx="12569100" cy="68748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7" name="Google Shape;2907;p35"/>
          <p:cNvSpPr/>
          <p:nvPr/>
        </p:nvSpPr>
        <p:spPr>
          <a:xfrm>
            <a:off x="4631293" y="2987286"/>
            <a:ext cx="410829" cy="410829"/>
          </a:xfrm>
          <a:custGeom>
            <a:avLst/>
            <a:gdLst/>
            <a:ahLst/>
            <a:cxnLst/>
            <a:rect l="l" t="t" r="r" b="b"/>
            <a:pathLst>
              <a:path w="197" h="197" extrusionOk="0">
                <a:moveTo>
                  <a:pt x="99" y="0"/>
                </a:moveTo>
                <a:cubicBezTo>
                  <a:pt x="44" y="0"/>
                  <a:pt x="0" y="44"/>
                  <a:pt x="0" y="98"/>
                </a:cubicBezTo>
                <a:cubicBezTo>
                  <a:pt x="0" y="153"/>
                  <a:pt x="44" y="197"/>
                  <a:pt x="99" y="197"/>
                </a:cubicBezTo>
                <a:cubicBezTo>
                  <a:pt x="153" y="197"/>
                  <a:pt x="197" y="153"/>
                  <a:pt x="197" y="98"/>
                </a:cubicBezTo>
                <a:cubicBezTo>
                  <a:pt x="197" y="44"/>
                  <a:pt x="153" y="0"/>
                  <a:pt x="99" y="0"/>
                </a:cubicBezTo>
                <a:close/>
                <a:moveTo>
                  <a:pt x="125" y="98"/>
                </a:moveTo>
                <a:cubicBezTo>
                  <a:pt x="108" y="98"/>
                  <a:pt x="108" y="98"/>
                  <a:pt x="108" y="98"/>
                </a:cubicBezTo>
                <a:cubicBezTo>
                  <a:pt x="108" y="125"/>
                  <a:pt x="108" y="159"/>
                  <a:pt x="108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9"/>
                  <a:pt x="82" y="126"/>
                  <a:pt x="82" y="98"/>
                </a:cubicBezTo>
                <a:cubicBezTo>
                  <a:pt x="70" y="98"/>
                  <a:pt x="70" y="98"/>
                  <a:pt x="70" y="98"/>
                </a:cubicBezTo>
                <a:cubicBezTo>
                  <a:pt x="70" y="77"/>
                  <a:pt x="70" y="77"/>
                  <a:pt x="70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53"/>
                  <a:pt x="87" y="37"/>
                  <a:pt x="108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58"/>
                  <a:pt x="127" y="58"/>
                  <a:pt x="127" y="58"/>
                </a:cubicBezTo>
                <a:cubicBezTo>
                  <a:pt x="127" y="58"/>
                  <a:pt x="115" y="58"/>
                  <a:pt x="113" y="58"/>
                </a:cubicBezTo>
                <a:cubicBezTo>
                  <a:pt x="111" y="58"/>
                  <a:pt x="108" y="59"/>
                  <a:pt x="108" y="64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27" y="77"/>
                  <a:pt x="127" y="77"/>
                  <a:pt x="127" y="77"/>
                </a:cubicBezTo>
                <a:lnTo>
                  <a:pt x="125" y="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50" tIns="34250" rIns="685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8" name="Google Shape;2908;p35"/>
          <p:cNvGrpSpPr/>
          <p:nvPr/>
        </p:nvGrpSpPr>
        <p:grpSpPr>
          <a:xfrm>
            <a:off x="4631471" y="3560032"/>
            <a:ext cx="410835" cy="408859"/>
            <a:chOff x="10004592" y="5423317"/>
            <a:chExt cx="330200" cy="328612"/>
          </a:xfrm>
        </p:grpSpPr>
        <p:sp>
          <p:nvSpPr>
            <p:cNvPr id="2909" name="Google Shape;2909;p35"/>
            <p:cNvSpPr/>
            <p:nvPr/>
          </p:nvSpPr>
          <p:spPr>
            <a:xfrm>
              <a:off x="10207792" y="5520155"/>
              <a:ext cx="30163" cy="31750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9" y="19"/>
                  </a:moveTo>
                  <a:lnTo>
                    <a:pt x="19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34250" rIns="68550" bIns="342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10136355" y="5558255"/>
              <a:ext cx="63500" cy="61912"/>
            </a:xfrm>
            <a:custGeom>
              <a:avLst/>
              <a:gdLst/>
              <a:ahLst/>
              <a:cxnLst/>
              <a:rect l="l" t="t" r="r" b="b"/>
              <a:pathLst>
                <a:path w="38" h="37" extrusionOk="0">
                  <a:moveTo>
                    <a:pt x="19" y="37"/>
                  </a:moveTo>
                  <a:cubicBezTo>
                    <a:pt x="29" y="37"/>
                    <a:pt x="38" y="29"/>
                    <a:pt x="38" y="19"/>
                  </a:cubicBezTo>
                  <a:cubicBezTo>
                    <a:pt x="38" y="14"/>
                    <a:pt x="36" y="11"/>
                    <a:pt x="34" y="8"/>
                  </a:cubicBezTo>
                  <a:cubicBezTo>
                    <a:pt x="31" y="3"/>
                    <a:pt x="25" y="0"/>
                    <a:pt x="19" y="0"/>
                  </a:cubicBezTo>
                  <a:cubicBezTo>
                    <a:pt x="12" y="0"/>
                    <a:pt x="7" y="3"/>
                    <a:pt x="3" y="8"/>
                  </a:cubicBezTo>
                  <a:cubicBezTo>
                    <a:pt x="1" y="11"/>
                    <a:pt x="0" y="14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34250" rIns="68550" bIns="342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10004592" y="5423317"/>
              <a:ext cx="330200" cy="328612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3" y="196"/>
                    <a:pt x="197" y="152"/>
                    <a:pt x="197" y="98"/>
                  </a:cubicBezTo>
                  <a:cubicBezTo>
                    <a:pt x="197" y="44"/>
                    <a:pt x="153" y="0"/>
                    <a:pt x="98" y="0"/>
                  </a:cubicBezTo>
                  <a:close/>
                  <a:moveTo>
                    <a:pt x="151" y="89"/>
                  </a:moveTo>
                  <a:cubicBezTo>
                    <a:pt x="151" y="132"/>
                    <a:pt x="151" y="132"/>
                    <a:pt x="151" y="132"/>
                  </a:cubicBezTo>
                  <a:cubicBezTo>
                    <a:pt x="151" y="144"/>
                    <a:pt x="142" y="153"/>
                    <a:pt x="131" y="153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53" y="153"/>
                    <a:pt x="44" y="144"/>
                    <a:pt x="44" y="132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55"/>
                    <a:pt x="53" y="46"/>
                    <a:pt x="65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42" y="46"/>
                    <a:pt x="151" y="55"/>
                    <a:pt x="151" y="67"/>
                  </a:cubicBezTo>
                  <a:lnTo>
                    <a:pt x="151" y="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34250" rIns="68550" bIns="342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10096667" y="5572542"/>
              <a:ext cx="144463" cy="90487"/>
            </a:xfrm>
            <a:custGeom>
              <a:avLst/>
              <a:gdLst/>
              <a:ahLst/>
              <a:cxnLst/>
              <a:rect l="l" t="t" r="r" b="b"/>
              <a:pathLst>
                <a:path w="86" h="54" extrusionOk="0">
                  <a:moveTo>
                    <a:pt x="72" y="11"/>
                  </a:moveTo>
                  <a:cubicBezTo>
                    <a:pt x="72" y="27"/>
                    <a:pt x="59" y="40"/>
                    <a:pt x="43" y="40"/>
                  </a:cubicBezTo>
                  <a:cubicBezTo>
                    <a:pt x="27" y="40"/>
                    <a:pt x="13" y="27"/>
                    <a:pt x="13" y="11"/>
                  </a:cubicBezTo>
                  <a:cubicBezTo>
                    <a:pt x="13" y="7"/>
                    <a:pt x="14" y="3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9"/>
                    <a:pt x="4" y="54"/>
                    <a:pt x="10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1" y="54"/>
                    <a:pt x="86" y="49"/>
                    <a:pt x="86" y="4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3"/>
                    <a:pt x="72" y="7"/>
                    <a:pt x="7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34250" rIns="68550" bIns="342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14" name="Google Shape;2914;p35"/>
          <p:cNvCxnSpPr/>
          <p:nvPr/>
        </p:nvCxnSpPr>
        <p:spPr>
          <a:xfrm flipH="1">
            <a:off x="4027956" y="2295741"/>
            <a:ext cx="28800" cy="2952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15" name="Google Shape;2915;p35"/>
          <p:cNvSpPr txBox="1"/>
          <p:nvPr/>
        </p:nvSpPr>
        <p:spPr>
          <a:xfrm>
            <a:off x="4308690" y="1184858"/>
            <a:ext cx="6476399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US" sz="6600" b="1" i="0" u="none" strike="noStrike" cap="none" dirty="0" err="1">
                <a:solidFill>
                  <a:srgbClr val="D2BF10"/>
                </a:solidFill>
                <a:latin typeface="Lato"/>
                <a:ea typeface="Lato"/>
                <a:cs typeface="Lato"/>
                <a:sym typeface="Lato"/>
              </a:rPr>
              <a:t>Muito</a:t>
            </a:r>
            <a:r>
              <a:rPr lang="en-US" sz="6600" b="1" i="0" u="none" strike="noStrike" cap="none" dirty="0">
                <a:solidFill>
                  <a:srgbClr val="D2BF1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6600" b="1" i="0" u="none" strike="noStrike" cap="none" dirty="0" err="1">
                <a:solidFill>
                  <a:srgbClr val="D2BF10"/>
                </a:solidFill>
                <a:latin typeface="Lato"/>
                <a:ea typeface="Lato"/>
                <a:cs typeface="Lato"/>
                <a:sym typeface="Lato"/>
              </a:rPr>
              <a:t>obrigado</a:t>
            </a:r>
            <a:r>
              <a:rPr lang="en-US" sz="6600" b="1" i="0" u="none" strike="noStrike" cap="none" dirty="0">
                <a:solidFill>
                  <a:srgbClr val="D2BF10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6" name="Google Shape;2916;p35"/>
          <p:cNvGrpSpPr/>
          <p:nvPr/>
        </p:nvGrpSpPr>
        <p:grpSpPr>
          <a:xfrm>
            <a:off x="-35141" y="6794517"/>
            <a:ext cx="12257320" cy="72000"/>
            <a:chOff x="-35141" y="6794517"/>
            <a:chExt cx="12257320" cy="72000"/>
          </a:xfrm>
        </p:grpSpPr>
        <p:sp>
          <p:nvSpPr>
            <p:cNvPr id="2917" name="Google Shape;2917;p35"/>
            <p:cNvSpPr/>
            <p:nvPr/>
          </p:nvSpPr>
          <p:spPr>
            <a:xfrm>
              <a:off x="-35141" y="6794517"/>
              <a:ext cx="4082100" cy="72000"/>
            </a:xfrm>
            <a:prstGeom prst="rect">
              <a:avLst/>
            </a:prstGeom>
            <a:solidFill>
              <a:srgbClr val="0087D1"/>
            </a:solidFill>
            <a:ln w="25400" cap="flat" cmpd="sng">
              <a:solidFill>
                <a:srgbClr val="0087D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4054136" y="6794517"/>
              <a:ext cx="4082100" cy="72000"/>
            </a:xfrm>
            <a:prstGeom prst="rect">
              <a:avLst/>
            </a:prstGeom>
            <a:solidFill>
              <a:srgbClr val="F6DC01"/>
            </a:solidFill>
            <a:ln w="12700" cap="flat" cmpd="sng">
              <a:solidFill>
                <a:srgbClr val="F6DC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8140079" y="6794517"/>
              <a:ext cx="4082100" cy="72000"/>
            </a:xfrm>
            <a:prstGeom prst="rect">
              <a:avLst/>
            </a:prstGeom>
            <a:solidFill>
              <a:srgbClr val="7BB3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Helvetica Neue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2920" name="Google Shape;2920;p35"/>
          <p:cNvPicPr preferRelativeResize="0"/>
          <p:nvPr/>
        </p:nvPicPr>
        <p:blipFill>
          <a:blip r:embed="rId3"/>
          <a:srcRect/>
          <a:stretch/>
        </p:blipFill>
        <p:spPr>
          <a:xfrm>
            <a:off x="917102" y="2818193"/>
            <a:ext cx="2707217" cy="1895051"/>
          </a:xfrm>
          <a:prstGeom prst="rect">
            <a:avLst/>
          </a:prstGeom>
          <a:noFill/>
          <a:ln>
            <a:noFill/>
          </a:ln>
        </p:spPr>
      </p:pic>
      <p:sp>
        <p:nvSpPr>
          <p:cNvPr id="2921" name="Google Shape;2921;p35"/>
          <p:cNvSpPr txBox="1"/>
          <p:nvPr/>
        </p:nvSpPr>
        <p:spPr>
          <a:xfrm>
            <a:off x="5134075" y="2835838"/>
            <a:ext cx="5439600" cy="1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Facebook/</a:t>
            </a:r>
            <a:r>
              <a:rPr lang="pt-BR" sz="24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victordaldegan</a:t>
            </a:r>
            <a:endParaRPr sz="14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@victordaldegan</a:t>
            </a:r>
            <a:endParaRPr dirty="0"/>
          </a:p>
        </p:txBody>
      </p:sp>
      <p:sp>
        <p:nvSpPr>
          <p:cNvPr id="2922" name="Google Shape;2922;p35"/>
          <p:cNvSpPr txBox="1"/>
          <p:nvPr/>
        </p:nvSpPr>
        <p:spPr>
          <a:xfrm>
            <a:off x="4576869" y="4154597"/>
            <a:ext cx="79500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E-mail: vpdaldegan@gmail.com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68</Words>
  <Application>Microsoft Office PowerPoint</Application>
  <PresentationFormat>Widescreen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Lato</vt:lpstr>
      <vt:lpstr>Arial</vt:lpstr>
      <vt:lpstr>Calibri</vt:lpstr>
      <vt:lpstr>Helvetica Neue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Correa de Castro, Giovanna</dc:creator>
  <cp:lastModifiedBy>Victor Daldegan</cp:lastModifiedBy>
  <cp:revision>6</cp:revision>
  <dcterms:created xsi:type="dcterms:W3CDTF">2019-05-29T20:04:24Z</dcterms:created>
  <dcterms:modified xsi:type="dcterms:W3CDTF">2021-04-21T05:01:17Z</dcterms:modified>
</cp:coreProperties>
</file>