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0A467-EBA9-4CC6-9D7B-E5BBFCD7C38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7D5DAD7-B49C-432A-AF3F-673C8F1303B8}">
      <dgm:prSet phldrT="[Texte]"/>
      <dgm:spPr/>
      <dgm:t>
        <a:bodyPr/>
        <a:lstStyle/>
        <a:p>
          <a:r>
            <a:rPr lang="fr-FR" dirty="0"/>
            <a:t>Choisir Milan</a:t>
          </a:r>
        </a:p>
      </dgm:t>
    </dgm:pt>
    <dgm:pt modelId="{5A51A9E6-319F-4BC2-8460-BEACB9946930}" type="parTrans" cxnId="{F9E02B38-43F9-4C45-8231-FC3D253F5991}">
      <dgm:prSet/>
      <dgm:spPr/>
      <dgm:t>
        <a:bodyPr/>
        <a:lstStyle/>
        <a:p>
          <a:endParaRPr lang="fr-FR"/>
        </a:p>
      </dgm:t>
    </dgm:pt>
    <dgm:pt modelId="{82FB9554-1AEF-4844-948F-1B13C00FE860}" type="sibTrans" cxnId="{F9E02B38-43F9-4C45-8231-FC3D253F5991}">
      <dgm:prSet/>
      <dgm:spPr/>
      <dgm:t>
        <a:bodyPr/>
        <a:lstStyle/>
        <a:p>
          <a:endParaRPr lang="fr-FR"/>
        </a:p>
      </dgm:t>
    </dgm:pt>
    <dgm:pt modelId="{332A1CEF-FEC0-4ED3-99C4-4B61347513C5}">
      <dgm:prSet phldrT="[Texte]"/>
      <dgm:spPr/>
      <dgm:t>
        <a:bodyPr/>
        <a:lstStyle/>
        <a:p>
          <a:r>
            <a:rPr lang="fr-FR" dirty="0"/>
            <a:t>Europe (covid…)</a:t>
          </a:r>
        </a:p>
      </dgm:t>
    </dgm:pt>
    <dgm:pt modelId="{920EBD49-5555-4BD2-85ED-978CB7B44D64}" type="parTrans" cxnId="{E797ED30-84A1-41F8-B047-F46F3AE5A940}">
      <dgm:prSet/>
      <dgm:spPr/>
      <dgm:t>
        <a:bodyPr/>
        <a:lstStyle/>
        <a:p>
          <a:endParaRPr lang="fr-FR"/>
        </a:p>
      </dgm:t>
    </dgm:pt>
    <dgm:pt modelId="{9E4CF46C-6B47-43FE-B04C-7A8744D4AFB0}" type="sibTrans" cxnId="{E797ED30-84A1-41F8-B047-F46F3AE5A940}">
      <dgm:prSet/>
      <dgm:spPr/>
      <dgm:t>
        <a:bodyPr/>
        <a:lstStyle/>
        <a:p>
          <a:endParaRPr lang="fr-FR"/>
        </a:p>
      </dgm:t>
    </dgm:pt>
    <dgm:pt modelId="{F0B811A5-351D-4C49-B6C6-AA3CF5624637}">
      <dgm:prSet phldrT="[Texte]"/>
      <dgm:spPr/>
      <dgm:t>
        <a:bodyPr/>
        <a:lstStyle/>
        <a:p>
          <a:r>
            <a:rPr lang="fr-FR" dirty="0"/>
            <a:t>Italie</a:t>
          </a:r>
        </a:p>
      </dgm:t>
    </dgm:pt>
    <dgm:pt modelId="{B4B4CAAB-1C7F-46A3-855E-F15DD56E6119}" type="parTrans" cxnId="{F8EABE1A-E98B-4874-9C25-D4F81E49776B}">
      <dgm:prSet/>
      <dgm:spPr/>
      <dgm:t>
        <a:bodyPr/>
        <a:lstStyle/>
        <a:p>
          <a:endParaRPr lang="fr-FR"/>
        </a:p>
      </dgm:t>
    </dgm:pt>
    <dgm:pt modelId="{EAF5114C-EF84-4D4C-8282-641A2CAF0743}" type="sibTrans" cxnId="{F8EABE1A-E98B-4874-9C25-D4F81E49776B}">
      <dgm:prSet/>
      <dgm:spPr/>
      <dgm:t>
        <a:bodyPr/>
        <a:lstStyle/>
        <a:p>
          <a:endParaRPr lang="fr-FR"/>
        </a:p>
      </dgm:t>
    </dgm:pt>
    <dgm:pt modelId="{B24FC2A8-6A32-4C54-91D1-928F7FAEB29D}">
      <dgm:prSet phldrT="[Texte]"/>
      <dgm:spPr/>
      <dgm:t>
        <a:bodyPr/>
        <a:lstStyle/>
        <a:p>
          <a:r>
            <a:rPr lang="fr-FR" dirty="0"/>
            <a:t>Design</a:t>
          </a:r>
        </a:p>
      </dgm:t>
    </dgm:pt>
    <dgm:pt modelId="{3DCA9FB5-B50E-4A61-B9B3-55EE0AA90FB7}" type="parTrans" cxnId="{D98A8019-1A25-43A4-A6C4-C0B571E1BCA8}">
      <dgm:prSet/>
      <dgm:spPr/>
      <dgm:t>
        <a:bodyPr/>
        <a:lstStyle/>
        <a:p>
          <a:endParaRPr lang="fr-FR"/>
        </a:p>
      </dgm:t>
    </dgm:pt>
    <dgm:pt modelId="{94B8CE2B-1481-44F8-8FF9-A7E3A2F6F158}" type="sibTrans" cxnId="{D98A8019-1A25-43A4-A6C4-C0B571E1BCA8}">
      <dgm:prSet/>
      <dgm:spPr/>
      <dgm:t>
        <a:bodyPr/>
        <a:lstStyle/>
        <a:p>
          <a:endParaRPr lang="fr-FR"/>
        </a:p>
      </dgm:t>
    </dgm:pt>
    <dgm:pt modelId="{1E3E97A1-32F3-4D6A-8ECA-AAB6ABBD5926}">
      <dgm:prSet phldrT="[Texte]"/>
      <dgm:spPr/>
      <dgm:t>
        <a:bodyPr/>
        <a:lstStyle/>
        <a:p>
          <a:r>
            <a:rPr lang="fr-FR" dirty="0"/>
            <a:t>La météo</a:t>
          </a:r>
        </a:p>
      </dgm:t>
    </dgm:pt>
    <dgm:pt modelId="{0B333A00-98DF-4FDF-A1CD-36645CC801E5}" type="parTrans" cxnId="{2C66EA8C-4FAE-4DC5-9F75-60E547BE3647}">
      <dgm:prSet/>
      <dgm:spPr/>
      <dgm:t>
        <a:bodyPr/>
        <a:lstStyle/>
        <a:p>
          <a:endParaRPr lang="fr-FR"/>
        </a:p>
      </dgm:t>
    </dgm:pt>
    <dgm:pt modelId="{64023195-B926-459C-A9B3-A035B6E26154}" type="sibTrans" cxnId="{2C66EA8C-4FAE-4DC5-9F75-60E547BE3647}">
      <dgm:prSet/>
      <dgm:spPr/>
      <dgm:t>
        <a:bodyPr/>
        <a:lstStyle/>
        <a:p>
          <a:endParaRPr lang="fr-FR"/>
        </a:p>
      </dgm:t>
    </dgm:pt>
    <dgm:pt modelId="{CCC9864D-77D5-40E5-8469-98AB6815AC32}">
      <dgm:prSet phldrT="[Texte]"/>
      <dgm:spPr/>
      <dgm:t>
        <a:bodyPr/>
        <a:lstStyle/>
        <a:p>
          <a:r>
            <a:rPr lang="fr-FR" dirty="0"/>
            <a:t>Réputation de la fac</a:t>
          </a:r>
        </a:p>
      </dgm:t>
    </dgm:pt>
    <dgm:pt modelId="{4D22387C-A5FA-4777-89A4-B9EE177CFDE6}" type="parTrans" cxnId="{6E7E8347-DBB5-467E-982B-A6B8937EE908}">
      <dgm:prSet/>
      <dgm:spPr/>
      <dgm:t>
        <a:bodyPr/>
        <a:lstStyle/>
        <a:p>
          <a:endParaRPr lang="fr-FR"/>
        </a:p>
      </dgm:t>
    </dgm:pt>
    <dgm:pt modelId="{9F34DAC6-2ECB-4FC8-9B8E-5269274800A6}" type="sibTrans" cxnId="{6E7E8347-DBB5-467E-982B-A6B8937EE908}">
      <dgm:prSet/>
      <dgm:spPr/>
      <dgm:t>
        <a:bodyPr/>
        <a:lstStyle/>
        <a:p>
          <a:endParaRPr lang="fr-FR"/>
        </a:p>
      </dgm:t>
    </dgm:pt>
    <dgm:pt modelId="{FA0C79B3-AA7B-4C95-9AFD-46307055DCE9}">
      <dgm:prSet phldrT="[Texte]"/>
      <dgm:spPr/>
      <dgm:t>
        <a:bodyPr/>
        <a:lstStyle/>
        <a:p>
          <a:r>
            <a:rPr lang="fr-FR" dirty="0"/>
            <a:t>Choix des cours</a:t>
          </a:r>
        </a:p>
      </dgm:t>
    </dgm:pt>
    <dgm:pt modelId="{05D86E07-6E70-4616-93E9-B9F1094DE6B1}" type="parTrans" cxnId="{39555653-2E9E-4A91-9A87-F4D4D5AC1EBD}">
      <dgm:prSet/>
      <dgm:spPr/>
      <dgm:t>
        <a:bodyPr/>
        <a:lstStyle/>
        <a:p>
          <a:endParaRPr lang="fr-FR"/>
        </a:p>
      </dgm:t>
    </dgm:pt>
    <dgm:pt modelId="{8431744F-CABA-4B6D-8249-2DF0A69134EC}" type="sibTrans" cxnId="{39555653-2E9E-4A91-9A87-F4D4D5AC1EBD}">
      <dgm:prSet/>
      <dgm:spPr/>
      <dgm:t>
        <a:bodyPr/>
        <a:lstStyle/>
        <a:p>
          <a:endParaRPr lang="fr-FR"/>
        </a:p>
      </dgm:t>
    </dgm:pt>
    <dgm:pt modelId="{19024723-0041-41FB-B1BE-291359FBAAA3}" type="pres">
      <dgm:prSet presAssocID="{AA40A467-EBA9-4CC6-9D7B-E5BBFCD7C3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DBA3D1-6FC1-422F-B24E-BFD93A705F42}" type="pres">
      <dgm:prSet presAssocID="{B7D5DAD7-B49C-432A-AF3F-673C8F1303B8}" presName="centerShape" presStyleLbl="node0" presStyleIdx="0" presStyleCnt="1"/>
      <dgm:spPr/>
    </dgm:pt>
    <dgm:pt modelId="{25C78FA5-DF57-4758-A7CB-7D6153C72C33}" type="pres">
      <dgm:prSet presAssocID="{920EBD49-5555-4BD2-85ED-978CB7B44D64}" presName="parTrans" presStyleLbl="bgSibTrans2D1" presStyleIdx="0" presStyleCnt="6"/>
      <dgm:spPr/>
    </dgm:pt>
    <dgm:pt modelId="{484AEBF8-FB3F-4DB3-8199-4C037DE2A66F}" type="pres">
      <dgm:prSet presAssocID="{332A1CEF-FEC0-4ED3-99C4-4B61347513C5}" presName="node" presStyleLbl="node1" presStyleIdx="0" presStyleCnt="6">
        <dgm:presLayoutVars>
          <dgm:bulletEnabled val="1"/>
        </dgm:presLayoutVars>
      </dgm:prSet>
      <dgm:spPr/>
    </dgm:pt>
    <dgm:pt modelId="{D5E24AB6-AB44-4935-AD0E-55EB5B223613}" type="pres">
      <dgm:prSet presAssocID="{B4B4CAAB-1C7F-46A3-855E-F15DD56E6119}" presName="parTrans" presStyleLbl="bgSibTrans2D1" presStyleIdx="1" presStyleCnt="6"/>
      <dgm:spPr/>
    </dgm:pt>
    <dgm:pt modelId="{F7D5B221-B5E9-43C7-9BCA-1ED3AF028815}" type="pres">
      <dgm:prSet presAssocID="{F0B811A5-351D-4C49-B6C6-AA3CF5624637}" presName="node" presStyleLbl="node1" presStyleIdx="1" presStyleCnt="6">
        <dgm:presLayoutVars>
          <dgm:bulletEnabled val="1"/>
        </dgm:presLayoutVars>
      </dgm:prSet>
      <dgm:spPr/>
    </dgm:pt>
    <dgm:pt modelId="{D7B6634F-8012-473A-B721-341AFE790577}" type="pres">
      <dgm:prSet presAssocID="{3DCA9FB5-B50E-4A61-B9B3-55EE0AA90FB7}" presName="parTrans" presStyleLbl="bgSibTrans2D1" presStyleIdx="2" presStyleCnt="6"/>
      <dgm:spPr/>
    </dgm:pt>
    <dgm:pt modelId="{5B8DD1CD-DC94-4713-9E50-B10023AE49AD}" type="pres">
      <dgm:prSet presAssocID="{B24FC2A8-6A32-4C54-91D1-928F7FAEB29D}" presName="node" presStyleLbl="node1" presStyleIdx="2" presStyleCnt="6">
        <dgm:presLayoutVars>
          <dgm:bulletEnabled val="1"/>
        </dgm:presLayoutVars>
      </dgm:prSet>
      <dgm:spPr/>
    </dgm:pt>
    <dgm:pt modelId="{A1ACF6B2-799D-4E3C-B591-873F437AE33A}" type="pres">
      <dgm:prSet presAssocID="{4D22387C-A5FA-4777-89A4-B9EE177CFDE6}" presName="parTrans" presStyleLbl="bgSibTrans2D1" presStyleIdx="3" presStyleCnt="6"/>
      <dgm:spPr/>
    </dgm:pt>
    <dgm:pt modelId="{92A0F07F-2EFC-439C-B3FF-587879EE4317}" type="pres">
      <dgm:prSet presAssocID="{CCC9864D-77D5-40E5-8469-98AB6815AC32}" presName="node" presStyleLbl="node1" presStyleIdx="3" presStyleCnt="6">
        <dgm:presLayoutVars>
          <dgm:bulletEnabled val="1"/>
        </dgm:presLayoutVars>
      </dgm:prSet>
      <dgm:spPr/>
    </dgm:pt>
    <dgm:pt modelId="{B6712B40-E010-4CA8-BF6E-87CD060FF503}" type="pres">
      <dgm:prSet presAssocID="{05D86E07-6E70-4616-93E9-B9F1094DE6B1}" presName="parTrans" presStyleLbl="bgSibTrans2D1" presStyleIdx="4" presStyleCnt="6"/>
      <dgm:spPr/>
    </dgm:pt>
    <dgm:pt modelId="{E6906598-FF6C-4293-B85A-8F302F66209C}" type="pres">
      <dgm:prSet presAssocID="{FA0C79B3-AA7B-4C95-9AFD-46307055DCE9}" presName="node" presStyleLbl="node1" presStyleIdx="4" presStyleCnt="6">
        <dgm:presLayoutVars>
          <dgm:bulletEnabled val="1"/>
        </dgm:presLayoutVars>
      </dgm:prSet>
      <dgm:spPr/>
    </dgm:pt>
    <dgm:pt modelId="{5FBA7819-555F-4C68-828C-42E442A37665}" type="pres">
      <dgm:prSet presAssocID="{0B333A00-98DF-4FDF-A1CD-36645CC801E5}" presName="parTrans" presStyleLbl="bgSibTrans2D1" presStyleIdx="5" presStyleCnt="6"/>
      <dgm:spPr/>
    </dgm:pt>
    <dgm:pt modelId="{DDFAC12B-A701-49AE-925F-5468E4CDADB0}" type="pres">
      <dgm:prSet presAssocID="{1E3E97A1-32F3-4D6A-8ECA-AAB6ABBD592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05940F-9FE4-4AC5-B869-FE46F4F82914}" type="presOf" srcId="{3DCA9FB5-B50E-4A61-B9B3-55EE0AA90FB7}" destId="{D7B6634F-8012-473A-B721-341AFE790577}" srcOrd="0" destOrd="0" presId="urn:microsoft.com/office/officeart/2005/8/layout/radial4"/>
    <dgm:cxn modelId="{EC2B7F10-9D6F-4462-9D77-5D8DF3E94790}" type="presOf" srcId="{1E3E97A1-32F3-4D6A-8ECA-AAB6ABBD5926}" destId="{DDFAC12B-A701-49AE-925F-5468E4CDADB0}" srcOrd="0" destOrd="0" presId="urn:microsoft.com/office/officeart/2005/8/layout/radial4"/>
    <dgm:cxn modelId="{50C3D917-7DDE-42C5-AD16-6E34854D3336}" type="presOf" srcId="{CCC9864D-77D5-40E5-8469-98AB6815AC32}" destId="{92A0F07F-2EFC-439C-B3FF-587879EE4317}" srcOrd="0" destOrd="0" presId="urn:microsoft.com/office/officeart/2005/8/layout/radial4"/>
    <dgm:cxn modelId="{D98A8019-1A25-43A4-A6C4-C0B571E1BCA8}" srcId="{B7D5DAD7-B49C-432A-AF3F-673C8F1303B8}" destId="{B24FC2A8-6A32-4C54-91D1-928F7FAEB29D}" srcOrd="2" destOrd="0" parTransId="{3DCA9FB5-B50E-4A61-B9B3-55EE0AA90FB7}" sibTransId="{94B8CE2B-1481-44F8-8FF9-A7E3A2F6F158}"/>
    <dgm:cxn modelId="{F8EABE1A-E98B-4874-9C25-D4F81E49776B}" srcId="{B7D5DAD7-B49C-432A-AF3F-673C8F1303B8}" destId="{F0B811A5-351D-4C49-B6C6-AA3CF5624637}" srcOrd="1" destOrd="0" parTransId="{B4B4CAAB-1C7F-46A3-855E-F15DD56E6119}" sibTransId="{EAF5114C-EF84-4D4C-8282-641A2CAF0743}"/>
    <dgm:cxn modelId="{E797ED30-84A1-41F8-B047-F46F3AE5A940}" srcId="{B7D5DAD7-B49C-432A-AF3F-673C8F1303B8}" destId="{332A1CEF-FEC0-4ED3-99C4-4B61347513C5}" srcOrd="0" destOrd="0" parTransId="{920EBD49-5555-4BD2-85ED-978CB7B44D64}" sibTransId="{9E4CF46C-6B47-43FE-B04C-7A8744D4AFB0}"/>
    <dgm:cxn modelId="{F9E02B38-43F9-4C45-8231-FC3D253F5991}" srcId="{AA40A467-EBA9-4CC6-9D7B-E5BBFCD7C38F}" destId="{B7D5DAD7-B49C-432A-AF3F-673C8F1303B8}" srcOrd="0" destOrd="0" parTransId="{5A51A9E6-319F-4BC2-8460-BEACB9946930}" sibTransId="{82FB9554-1AEF-4844-948F-1B13C00FE860}"/>
    <dgm:cxn modelId="{8B3DA35D-57FF-42A1-94BC-56E15CC83D54}" type="presOf" srcId="{332A1CEF-FEC0-4ED3-99C4-4B61347513C5}" destId="{484AEBF8-FB3F-4DB3-8199-4C037DE2A66F}" srcOrd="0" destOrd="0" presId="urn:microsoft.com/office/officeart/2005/8/layout/radial4"/>
    <dgm:cxn modelId="{686C2145-38DD-492D-A9B3-EBF98731E5A6}" type="presOf" srcId="{05D86E07-6E70-4616-93E9-B9F1094DE6B1}" destId="{B6712B40-E010-4CA8-BF6E-87CD060FF503}" srcOrd="0" destOrd="0" presId="urn:microsoft.com/office/officeart/2005/8/layout/radial4"/>
    <dgm:cxn modelId="{6E7E8347-DBB5-467E-982B-A6B8937EE908}" srcId="{B7D5DAD7-B49C-432A-AF3F-673C8F1303B8}" destId="{CCC9864D-77D5-40E5-8469-98AB6815AC32}" srcOrd="3" destOrd="0" parTransId="{4D22387C-A5FA-4777-89A4-B9EE177CFDE6}" sibTransId="{9F34DAC6-2ECB-4FC8-9B8E-5269274800A6}"/>
    <dgm:cxn modelId="{9C93234F-03A6-45FA-8E68-BC6313F83F88}" type="presOf" srcId="{B24FC2A8-6A32-4C54-91D1-928F7FAEB29D}" destId="{5B8DD1CD-DC94-4713-9E50-B10023AE49AD}" srcOrd="0" destOrd="0" presId="urn:microsoft.com/office/officeart/2005/8/layout/radial4"/>
    <dgm:cxn modelId="{39555653-2E9E-4A91-9A87-F4D4D5AC1EBD}" srcId="{B7D5DAD7-B49C-432A-AF3F-673C8F1303B8}" destId="{FA0C79B3-AA7B-4C95-9AFD-46307055DCE9}" srcOrd="4" destOrd="0" parTransId="{05D86E07-6E70-4616-93E9-B9F1094DE6B1}" sibTransId="{8431744F-CABA-4B6D-8249-2DF0A69134EC}"/>
    <dgm:cxn modelId="{314E4A7D-6428-4CAF-9CFB-21D3A6757D91}" type="presOf" srcId="{0B333A00-98DF-4FDF-A1CD-36645CC801E5}" destId="{5FBA7819-555F-4C68-828C-42E442A37665}" srcOrd="0" destOrd="0" presId="urn:microsoft.com/office/officeart/2005/8/layout/radial4"/>
    <dgm:cxn modelId="{5AB8AA8A-6BB9-484C-A650-C626175DD966}" type="presOf" srcId="{F0B811A5-351D-4C49-B6C6-AA3CF5624637}" destId="{F7D5B221-B5E9-43C7-9BCA-1ED3AF028815}" srcOrd="0" destOrd="0" presId="urn:microsoft.com/office/officeart/2005/8/layout/radial4"/>
    <dgm:cxn modelId="{2C66EA8C-4FAE-4DC5-9F75-60E547BE3647}" srcId="{B7D5DAD7-B49C-432A-AF3F-673C8F1303B8}" destId="{1E3E97A1-32F3-4D6A-8ECA-AAB6ABBD5926}" srcOrd="5" destOrd="0" parTransId="{0B333A00-98DF-4FDF-A1CD-36645CC801E5}" sibTransId="{64023195-B926-459C-A9B3-A035B6E26154}"/>
    <dgm:cxn modelId="{392BF597-14E2-4B5E-BE65-AC09BA8337B7}" type="presOf" srcId="{920EBD49-5555-4BD2-85ED-978CB7B44D64}" destId="{25C78FA5-DF57-4758-A7CB-7D6153C72C33}" srcOrd="0" destOrd="0" presId="urn:microsoft.com/office/officeart/2005/8/layout/radial4"/>
    <dgm:cxn modelId="{238F9EA9-B371-46F0-9907-E1B9886C1F6B}" type="presOf" srcId="{FA0C79B3-AA7B-4C95-9AFD-46307055DCE9}" destId="{E6906598-FF6C-4293-B85A-8F302F66209C}" srcOrd="0" destOrd="0" presId="urn:microsoft.com/office/officeart/2005/8/layout/radial4"/>
    <dgm:cxn modelId="{3B4FCCCC-362F-40D3-826F-2EAF17B84029}" type="presOf" srcId="{4D22387C-A5FA-4777-89A4-B9EE177CFDE6}" destId="{A1ACF6B2-799D-4E3C-B591-873F437AE33A}" srcOrd="0" destOrd="0" presId="urn:microsoft.com/office/officeart/2005/8/layout/radial4"/>
    <dgm:cxn modelId="{953B37CF-A2DA-4AAC-BF61-02F4D2F88597}" type="presOf" srcId="{B4B4CAAB-1C7F-46A3-855E-F15DD56E6119}" destId="{D5E24AB6-AB44-4935-AD0E-55EB5B223613}" srcOrd="0" destOrd="0" presId="urn:microsoft.com/office/officeart/2005/8/layout/radial4"/>
    <dgm:cxn modelId="{7A7421DB-C86C-4FB7-B2A5-763B768CD9FC}" type="presOf" srcId="{B7D5DAD7-B49C-432A-AF3F-673C8F1303B8}" destId="{6ADBA3D1-6FC1-422F-B24E-BFD93A705F42}" srcOrd="0" destOrd="0" presId="urn:microsoft.com/office/officeart/2005/8/layout/radial4"/>
    <dgm:cxn modelId="{2E10C8EE-8D9F-4787-B553-6D3F8D34F835}" type="presOf" srcId="{AA40A467-EBA9-4CC6-9D7B-E5BBFCD7C38F}" destId="{19024723-0041-41FB-B1BE-291359FBAAA3}" srcOrd="0" destOrd="0" presId="urn:microsoft.com/office/officeart/2005/8/layout/radial4"/>
    <dgm:cxn modelId="{C0F09C54-F1C6-4EFF-948A-4E05E2A81D5B}" type="presParOf" srcId="{19024723-0041-41FB-B1BE-291359FBAAA3}" destId="{6ADBA3D1-6FC1-422F-B24E-BFD93A705F42}" srcOrd="0" destOrd="0" presId="urn:microsoft.com/office/officeart/2005/8/layout/radial4"/>
    <dgm:cxn modelId="{F2FCA046-8490-4C21-BF59-24A0D29A05CE}" type="presParOf" srcId="{19024723-0041-41FB-B1BE-291359FBAAA3}" destId="{25C78FA5-DF57-4758-A7CB-7D6153C72C33}" srcOrd="1" destOrd="0" presId="urn:microsoft.com/office/officeart/2005/8/layout/radial4"/>
    <dgm:cxn modelId="{07105F8D-CF1F-41B6-AB7E-4FE7DFE9A10B}" type="presParOf" srcId="{19024723-0041-41FB-B1BE-291359FBAAA3}" destId="{484AEBF8-FB3F-4DB3-8199-4C037DE2A66F}" srcOrd="2" destOrd="0" presId="urn:microsoft.com/office/officeart/2005/8/layout/radial4"/>
    <dgm:cxn modelId="{D8971CBD-98CA-47B5-824D-F85E5250C298}" type="presParOf" srcId="{19024723-0041-41FB-B1BE-291359FBAAA3}" destId="{D5E24AB6-AB44-4935-AD0E-55EB5B223613}" srcOrd="3" destOrd="0" presId="urn:microsoft.com/office/officeart/2005/8/layout/radial4"/>
    <dgm:cxn modelId="{2B534343-F57B-4EAA-A50A-1069210D8B6F}" type="presParOf" srcId="{19024723-0041-41FB-B1BE-291359FBAAA3}" destId="{F7D5B221-B5E9-43C7-9BCA-1ED3AF028815}" srcOrd="4" destOrd="0" presId="urn:microsoft.com/office/officeart/2005/8/layout/radial4"/>
    <dgm:cxn modelId="{4F8A42AC-6EB4-4358-B330-1FD889B7CAF2}" type="presParOf" srcId="{19024723-0041-41FB-B1BE-291359FBAAA3}" destId="{D7B6634F-8012-473A-B721-341AFE790577}" srcOrd="5" destOrd="0" presId="urn:microsoft.com/office/officeart/2005/8/layout/radial4"/>
    <dgm:cxn modelId="{42FEA598-FF39-43D3-A009-1B44E369EDBC}" type="presParOf" srcId="{19024723-0041-41FB-B1BE-291359FBAAA3}" destId="{5B8DD1CD-DC94-4713-9E50-B10023AE49AD}" srcOrd="6" destOrd="0" presId="urn:microsoft.com/office/officeart/2005/8/layout/radial4"/>
    <dgm:cxn modelId="{EDA13C5F-A4DD-4B2B-A59D-2E715B8827C1}" type="presParOf" srcId="{19024723-0041-41FB-B1BE-291359FBAAA3}" destId="{A1ACF6B2-799D-4E3C-B591-873F437AE33A}" srcOrd="7" destOrd="0" presId="urn:microsoft.com/office/officeart/2005/8/layout/radial4"/>
    <dgm:cxn modelId="{24E04900-CA84-44C7-AC4F-AFAC77B1FCF5}" type="presParOf" srcId="{19024723-0041-41FB-B1BE-291359FBAAA3}" destId="{92A0F07F-2EFC-439C-B3FF-587879EE4317}" srcOrd="8" destOrd="0" presId="urn:microsoft.com/office/officeart/2005/8/layout/radial4"/>
    <dgm:cxn modelId="{72D494D9-D0E5-4B1F-BFC9-0B8D9B3B3BF4}" type="presParOf" srcId="{19024723-0041-41FB-B1BE-291359FBAAA3}" destId="{B6712B40-E010-4CA8-BF6E-87CD060FF503}" srcOrd="9" destOrd="0" presId="urn:microsoft.com/office/officeart/2005/8/layout/radial4"/>
    <dgm:cxn modelId="{FAF2A75E-30CA-4C25-9C71-BD2C543080C7}" type="presParOf" srcId="{19024723-0041-41FB-B1BE-291359FBAAA3}" destId="{E6906598-FF6C-4293-B85A-8F302F66209C}" srcOrd="10" destOrd="0" presId="urn:microsoft.com/office/officeart/2005/8/layout/radial4"/>
    <dgm:cxn modelId="{604A8D60-6DD3-46E2-BE45-C79F5F7D352A}" type="presParOf" srcId="{19024723-0041-41FB-B1BE-291359FBAAA3}" destId="{5FBA7819-555F-4C68-828C-42E442A37665}" srcOrd="11" destOrd="0" presId="urn:microsoft.com/office/officeart/2005/8/layout/radial4"/>
    <dgm:cxn modelId="{76C45004-4060-4C66-B58C-0F30BA5AE6C9}" type="presParOf" srcId="{19024723-0041-41FB-B1BE-291359FBAAA3}" destId="{DDFAC12B-A701-49AE-925F-5468E4CDADB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BA3D1-6FC1-422F-B24E-BFD93A705F42}">
      <dsp:nvSpPr>
        <dsp:cNvPr id="0" name=""/>
        <dsp:cNvSpPr/>
      </dsp:nvSpPr>
      <dsp:spPr>
        <a:xfrm>
          <a:off x="2975292" y="2950868"/>
          <a:ext cx="2177414" cy="2177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/>
            <a:t>Choisir Milan</a:t>
          </a:r>
        </a:p>
      </dsp:txBody>
      <dsp:txXfrm>
        <a:off x="3294167" y="3269743"/>
        <a:ext cx="1539664" cy="1539664"/>
      </dsp:txXfrm>
    </dsp:sp>
    <dsp:sp modelId="{25C78FA5-DF57-4758-A7CB-7D6153C72C33}">
      <dsp:nvSpPr>
        <dsp:cNvPr id="0" name=""/>
        <dsp:cNvSpPr/>
      </dsp:nvSpPr>
      <dsp:spPr>
        <a:xfrm rot="10800000">
          <a:off x="762916" y="3729294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EBF8-FB3F-4DB3-8199-4C037DE2A66F}">
      <dsp:nvSpPr>
        <dsp:cNvPr id="0" name=""/>
        <dsp:cNvSpPr/>
      </dsp:nvSpPr>
      <dsp:spPr>
        <a:xfrm>
          <a:off x="821" y="3429900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Europe (covid…)</a:t>
          </a:r>
        </a:p>
      </dsp:txBody>
      <dsp:txXfrm>
        <a:off x="36535" y="3465614"/>
        <a:ext cx="1452762" cy="1147924"/>
      </dsp:txXfrm>
    </dsp:sp>
    <dsp:sp modelId="{D5E24AB6-AB44-4935-AD0E-55EB5B223613}">
      <dsp:nvSpPr>
        <dsp:cNvPr id="0" name=""/>
        <dsp:cNvSpPr/>
      </dsp:nvSpPr>
      <dsp:spPr>
        <a:xfrm rot="12960000">
          <a:off x="1193723" y="2403406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5B221-B5E9-43C7-9BCA-1ED3AF028815}">
      <dsp:nvSpPr>
        <dsp:cNvPr id="0" name=""/>
        <dsp:cNvSpPr/>
      </dsp:nvSpPr>
      <dsp:spPr>
        <a:xfrm>
          <a:off x="631271" y="1489571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Italie</a:t>
          </a:r>
        </a:p>
      </dsp:txBody>
      <dsp:txXfrm>
        <a:off x="666985" y="1525285"/>
        <a:ext cx="1452762" cy="1147924"/>
      </dsp:txXfrm>
    </dsp:sp>
    <dsp:sp modelId="{D7B6634F-8012-473A-B721-341AFE790577}">
      <dsp:nvSpPr>
        <dsp:cNvPr id="0" name=""/>
        <dsp:cNvSpPr/>
      </dsp:nvSpPr>
      <dsp:spPr>
        <a:xfrm rot="15120000">
          <a:off x="2321591" y="1583962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DD1CD-DC94-4713-9E50-B10023AE49AD}">
      <dsp:nvSpPr>
        <dsp:cNvPr id="0" name=""/>
        <dsp:cNvSpPr/>
      </dsp:nvSpPr>
      <dsp:spPr>
        <a:xfrm>
          <a:off x="2281813" y="290383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Design</a:t>
          </a:r>
        </a:p>
      </dsp:txBody>
      <dsp:txXfrm>
        <a:off x="2317527" y="326097"/>
        <a:ext cx="1452762" cy="1147924"/>
      </dsp:txXfrm>
    </dsp:sp>
    <dsp:sp modelId="{A1ACF6B2-799D-4E3C-B591-873F437AE33A}">
      <dsp:nvSpPr>
        <dsp:cNvPr id="0" name=""/>
        <dsp:cNvSpPr/>
      </dsp:nvSpPr>
      <dsp:spPr>
        <a:xfrm rot="17280000">
          <a:off x="3715713" y="1583962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F07F-2EFC-439C-B3FF-587879EE4317}">
      <dsp:nvSpPr>
        <dsp:cNvPr id="0" name=""/>
        <dsp:cNvSpPr/>
      </dsp:nvSpPr>
      <dsp:spPr>
        <a:xfrm>
          <a:off x="4321995" y="290383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Réputation de la fac</a:t>
          </a:r>
        </a:p>
      </dsp:txBody>
      <dsp:txXfrm>
        <a:off x="4357709" y="326097"/>
        <a:ext cx="1452762" cy="1147924"/>
      </dsp:txXfrm>
    </dsp:sp>
    <dsp:sp modelId="{B6712B40-E010-4CA8-BF6E-87CD060FF503}">
      <dsp:nvSpPr>
        <dsp:cNvPr id="0" name=""/>
        <dsp:cNvSpPr/>
      </dsp:nvSpPr>
      <dsp:spPr>
        <a:xfrm rot="19440000">
          <a:off x="4843580" y="2403406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06598-FF6C-4293-B85A-8F302F66209C}">
      <dsp:nvSpPr>
        <dsp:cNvPr id="0" name=""/>
        <dsp:cNvSpPr/>
      </dsp:nvSpPr>
      <dsp:spPr>
        <a:xfrm>
          <a:off x="5972537" y="1489571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Choix des cours</a:t>
          </a:r>
        </a:p>
      </dsp:txBody>
      <dsp:txXfrm>
        <a:off x="6008251" y="1525285"/>
        <a:ext cx="1452762" cy="1147924"/>
      </dsp:txXfrm>
    </dsp:sp>
    <dsp:sp modelId="{5FBA7819-555F-4C68-828C-42E442A37665}">
      <dsp:nvSpPr>
        <dsp:cNvPr id="0" name=""/>
        <dsp:cNvSpPr/>
      </dsp:nvSpPr>
      <dsp:spPr>
        <a:xfrm>
          <a:off x="5274388" y="3729294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AC12B-A701-49AE-925F-5468E4CDADB0}">
      <dsp:nvSpPr>
        <dsp:cNvPr id="0" name=""/>
        <dsp:cNvSpPr/>
      </dsp:nvSpPr>
      <dsp:spPr>
        <a:xfrm>
          <a:off x="6602988" y="3429900"/>
          <a:ext cx="1524190" cy="1219352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La météo</a:t>
          </a:r>
        </a:p>
      </dsp:txBody>
      <dsp:txXfrm>
        <a:off x="6638702" y="3465614"/>
        <a:ext cx="1452762" cy="114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09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1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2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6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9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5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5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2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6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391134-BCE4-437F-AAF4-7C0071598F92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D0E887-D9E9-48D7-BEE4-C9D6CD68A1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BA9A0-E44F-4F05-A277-38A4B789F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Retour d’Expérience de milan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001C2B-63F7-460F-AC58-BBBDBD79E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Lucie Legrandois</a:t>
            </a:r>
          </a:p>
        </p:txBody>
      </p:sp>
    </p:spTree>
    <p:extLst>
      <p:ext uri="{BB962C8B-B14F-4D97-AF65-F5344CB8AC3E}">
        <p14:creationId xmlns:p14="http://schemas.microsoft.com/office/powerpoint/2010/main" val="35673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57AF1-D9C6-4CEF-B36D-57D32F05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1D71FB2-D177-4B8E-B1D8-B239F9B079B8}"/>
              </a:ext>
            </a:extLst>
          </p:cNvPr>
          <p:cNvSpPr/>
          <p:nvPr/>
        </p:nvSpPr>
        <p:spPr>
          <a:xfrm>
            <a:off x="819150" y="4391025"/>
            <a:ext cx="104775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D47F6B5-F8C6-4DA6-9BE2-D80E6578A2B9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840707" y="3298650"/>
            <a:ext cx="0" cy="118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AE0D0E4-42C0-4499-8E27-83BF7FB95805}"/>
              </a:ext>
            </a:extLst>
          </p:cNvPr>
          <p:cNvSpPr txBox="1"/>
          <p:nvPr/>
        </p:nvSpPr>
        <p:spPr>
          <a:xfrm>
            <a:off x="490539" y="2929318"/>
            <a:ext cx="270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1A, IPPEX chez </a:t>
            </a:r>
            <a:r>
              <a:rPr lang="fr-FR" dirty="0" err="1"/>
              <a:t>Anasounds</a:t>
            </a:r>
            <a:r>
              <a:rPr lang="fr-FR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42A8EC-9743-4920-829F-86AA0AB4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369706"/>
            <a:ext cx="704850" cy="70485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BD30D53-2543-40B8-ADD9-6AD05F4D18AD}"/>
              </a:ext>
            </a:extLst>
          </p:cNvPr>
          <p:cNvCxnSpPr>
            <a:cxnSpLocks/>
          </p:cNvCxnSpPr>
          <p:nvPr/>
        </p:nvCxnSpPr>
        <p:spPr>
          <a:xfrm flipV="1">
            <a:off x="3669507" y="4680131"/>
            <a:ext cx="0" cy="118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AEAFD99-B07A-4682-9122-7B94698021E8}"/>
              </a:ext>
            </a:extLst>
          </p:cNvPr>
          <p:cNvSpPr txBox="1"/>
          <p:nvPr/>
        </p:nvSpPr>
        <p:spPr>
          <a:xfrm>
            <a:off x="1990725" y="589330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2A GMM, stage court chez Safran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B33B1F8-39AA-4D44-B912-FD7865393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6249" r="23828" b="4167"/>
          <a:stretch/>
        </p:blipFill>
        <p:spPr>
          <a:xfrm>
            <a:off x="4079082" y="5015588"/>
            <a:ext cx="704850" cy="710357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0DE9812-9BEB-42CE-AEBB-33E843103E69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829047" y="3298650"/>
            <a:ext cx="0" cy="125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2A40CDE-861D-47ED-8B1A-2B3A3D76EB20}"/>
              </a:ext>
            </a:extLst>
          </p:cNvPr>
          <p:cNvSpPr txBox="1"/>
          <p:nvPr/>
        </p:nvSpPr>
        <p:spPr>
          <a:xfrm>
            <a:off x="4294929" y="2929318"/>
            <a:ext cx="30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Césure aux Arts Déco (</a:t>
            </a:r>
            <a:r>
              <a:rPr lang="fr-FR" dirty="0" err="1"/>
              <a:t>Ensad</a:t>
            </a:r>
            <a:r>
              <a:rPr lang="fr-FR" dirty="0"/>
              <a:t>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ADD8D81-39CC-473F-917F-14D3A3B87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07" y="3370551"/>
            <a:ext cx="717398" cy="717398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8204647-506C-4591-8E67-85DAFE73A9E0}"/>
              </a:ext>
            </a:extLst>
          </p:cNvPr>
          <p:cNvCxnSpPr>
            <a:cxnSpLocks/>
          </p:cNvCxnSpPr>
          <p:nvPr/>
        </p:nvCxnSpPr>
        <p:spPr>
          <a:xfrm flipV="1">
            <a:off x="8239129" y="4678488"/>
            <a:ext cx="0" cy="118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F583C79-0213-47FE-896A-27B76E0752CC}"/>
              </a:ext>
            </a:extLst>
          </p:cNvPr>
          <p:cNvSpPr txBox="1"/>
          <p:nvPr/>
        </p:nvSpPr>
        <p:spPr>
          <a:xfrm>
            <a:off x="7011593" y="5893308"/>
            <a:ext cx="245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3A GMM, </a:t>
            </a:r>
            <a:r>
              <a:rPr lang="fr-FR" dirty="0" err="1"/>
              <a:t>Polimi</a:t>
            </a:r>
            <a:r>
              <a:rPr lang="fr-FR" dirty="0"/>
              <a:t> (Milan)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C008EAC-9187-4600-841E-542AAB9B3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t="9393" r="8622" b="8565"/>
          <a:stretch/>
        </p:blipFill>
        <p:spPr>
          <a:xfrm>
            <a:off x="8652276" y="5011344"/>
            <a:ext cx="929874" cy="718844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53328B7-6C17-4517-BDA4-E14550521100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874796" y="3298650"/>
            <a:ext cx="0" cy="125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A2CE82A-CFC8-4B66-A674-72B7FCEA5D60}"/>
              </a:ext>
            </a:extLst>
          </p:cNvPr>
          <p:cNvSpPr txBox="1"/>
          <p:nvPr/>
        </p:nvSpPr>
        <p:spPr>
          <a:xfrm>
            <a:off x="8747872" y="2929318"/>
            <a:ext cx="225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PFE chez </a:t>
            </a:r>
            <a:r>
              <a:rPr lang="fr-FR" dirty="0" err="1"/>
              <a:t>Lisaqua</a:t>
            </a:r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82FD440-FB10-482C-B106-B18FD3C240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21" y="3431384"/>
            <a:ext cx="1088229" cy="6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4F3AE70-75C4-4E08-80F8-B2B47DB35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6432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66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44C9F-8228-4DAF-84C9-3663EC3C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Démarches avant </a:t>
            </a:r>
            <a:r>
              <a:rPr lang="fr-FR" dirty="0" err="1"/>
              <a:t>l’erasmus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BC74C-C2F7-4C81-AC84-528A2583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6" y="2819519"/>
            <a:ext cx="7729728" cy="3101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/>
              <a:t>Logement </a:t>
            </a:r>
          </a:p>
          <a:p>
            <a:pPr>
              <a:lnSpc>
                <a:spcPct val="150000"/>
              </a:lnSpc>
            </a:pPr>
            <a:r>
              <a:rPr lang="fr-FR" sz="2000" dirty="0" err="1"/>
              <a:t>Codice</a:t>
            </a:r>
            <a:r>
              <a:rPr lang="fr-FR" sz="2000" dirty="0"/>
              <a:t> Fiscal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Carte européenne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Langue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Tourisme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D7D01A-9160-4E67-A890-A01088C4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 b="30609"/>
          <a:stretch/>
        </p:blipFill>
        <p:spPr>
          <a:xfrm>
            <a:off x="6665214" y="2703824"/>
            <a:ext cx="3507486" cy="7251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812F88-ADDF-4498-A868-6B070C217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89" y="4095107"/>
            <a:ext cx="1981200" cy="12372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4504D8-A40C-4C99-82B3-A3E778CAB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82" y="3979412"/>
            <a:ext cx="1981200" cy="24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49614-BE8B-4F3C-A12B-866E2669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POLIMI : </a:t>
            </a:r>
            <a:r>
              <a:rPr lang="fr-FR" dirty="0" err="1"/>
              <a:t>Campuses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EF67FF-C7FF-4CA2-A56A-12146223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47" y="2741684"/>
            <a:ext cx="6049192" cy="35439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D6DD2A-90B6-4B88-B6C1-04050A90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25" y="2536825"/>
            <a:ext cx="2788047" cy="1784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535BB6-4B25-4078-96D0-4934B57F2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25" y="4513644"/>
            <a:ext cx="2788047" cy="18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49614-BE8B-4F3C-A12B-866E2669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POLIMI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8D0E2-A30B-40F3-AEB7-6E0951E6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578" y="2727788"/>
            <a:ext cx="7729728" cy="31019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dirty="0"/>
              <a:t>Rencontre avec des italiens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Vie associative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Vie sportive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ESN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13A168-5A11-42EC-B4F0-8076FD76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03" y="2572315"/>
            <a:ext cx="5181819" cy="17272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5B80F5-2295-4DC1-97B8-6638BD2F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59" y="4605826"/>
            <a:ext cx="2942305" cy="16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6BA48DF-9113-4EC9-98A7-C2BD103E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cours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7E19674-ED33-4E4E-85E7-AD46F58E3C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Advanced </a:t>
            </a:r>
            <a:r>
              <a:rPr lang="fr-FR" dirty="0" err="1"/>
              <a:t>Manufacturing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(10 ECTS)</a:t>
            </a:r>
          </a:p>
          <a:p>
            <a:endParaRPr lang="fr-FR" dirty="0"/>
          </a:p>
          <a:p>
            <a:r>
              <a:rPr lang="fr-FR" dirty="0" err="1"/>
              <a:t>Robotic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Design (6 ECTS)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CE004E-C2BF-4078-8652-75775CBB1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High-tech Start-up : How to </a:t>
            </a:r>
            <a:r>
              <a:rPr lang="fr-FR" dirty="0" err="1"/>
              <a:t>create</a:t>
            </a:r>
            <a:r>
              <a:rPr lang="fr-FR" dirty="0"/>
              <a:t> and </a:t>
            </a:r>
            <a:r>
              <a:rPr lang="fr-FR" dirty="0" err="1"/>
              <a:t>scale</a:t>
            </a:r>
            <a:r>
              <a:rPr lang="fr-FR" dirty="0"/>
              <a:t> up I (6 ECTS)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Virtual </a:t>
            </a:r>
            <a:r>
              <a:rPr lang="fr-FR" dirty="0" err="1"/>
              <a:t>Prototyping</a:t>
            </a:r>
            <a:r>
              <a:rPr lang="fr-FR" dirty="0"/>
              <a:t> (10 ECTS)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B5A156-5ABE-41C3-A93E-BBE5C6E847C4}"/>
              </a:ext>
            </a:extLst>
          </p:cNvPr>
          <p:cNvSpPr txBox="1"/>
          <p:nvPr/>
        </p:nvSpPr>
        <p:spPr>
          <a:xfrm>
            <a:off x="2519362" y="4867275"/>
            <a:ext cx="7153275" cy="14773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numCol="2" rtlCol="0">
            <a:spAutoFit/>
          </a:bodyPr>
          <a:lstStyle/>
          <a:p>
            <a:r>
              <a:rPr lang="fr-FR" b="1" dirty="0"/>
              <a:t>Horaires :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dirty="0"/>
              <a:t>Lundi : 9h30 – 15h</a:t>
            </a:r>
          </a:p>
          <a:p>
            <a:r>
              <a:rPr lang="fr-FR" dirty="0"/>
              <a:t>Mardi : 9h30 – 12h puis 15h – 18h</a:t>
            </a:r>
          </a:p>
          <a:p>
            <a:r>
              <a:rPr lang="fr-FR" dirty="0"/>
              <a:t>Mercredi : 14h30 – 19h </a:t>
            </a:r>
          </a:p>
          <a:p>
            <a:r>
              <a:rPr lang="fr-FR" dirty="0"/>
              <a:t>Jeudi : 9h30 – 13h puis 16h30 – 19h</a:t>
            </a:r>
          </a:p>
          <a:p>
            <a:r>
              <a:rPr lang="fr-FR" dirty="0"/>
              <a:t>Vendredi : 13h – 17h </a:t>
            </a:r>
          </a:p>
        </p:txBody>
      </p:sp>
    </p:spTree>
    <p:extLst>
      <p:ext uri="{BB962C8B-B14F-4D97-AF65-F5344CB8AC3E}">
        <p14:creationId xmlns:p14="http://schemas.microsoft.com/office/powerpoint/2010/main" val="33928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46CF0-3D06-474D-B6D8-C1CAC934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MILAN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E5D081A-F832-44D1-8AA1-31B4CAF2F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54281"/>
            <a:ext cx="7046214" cy="3101983"/>
          </a:xfrm>
        </p:spPr>
        <p:txBody>
          <a:bodyPr/>
          <a:lstStyle/>
          <a:p>
            <a:r>
              <a:rPr lang="fr-FR" dirty="0"/>
              <a:t>Vie culturelle</a:t>
            </a:r>
          </a:p>
          <a:p>
            <a:r>
              <a:rPr lang="fr-FR" dirty="0"/>
              <a:t>Activités sportives autres</a:t>
            </a:r>
          </a:p>
          <a:p>
            <a:r>
              <a:rPr lang="fr-FR" dirty="0"/>
              <a:t>Nourriture</a:t>
            </a:r>
          </a:p>
          <a:p>
            <a:r>
              <a:rPr lang="fr-FR" dirty="0"/>
              <a:t>Transport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9F346D-D653-4717-A167-8C3576BFF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76" y="3896485"/>
            <a:ext cx="4089173" cy="27261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FE3B22-DFEC-4795-B419-F1EC306B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90" y="2454281"/>
            <a:ext cx="1774344" cy="11192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A52843-9DEF-4F97-8974-3A366EE1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7" y="4450900"/>
            <a:ext cx="3257551" cy="21717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673F5A-013C-4522-9BFC-E9E3E0F1E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98" y="4450899"/>
            <a:ext cx="3109928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1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B8E93-B61C-416E-8F7D-C54FC0ABCA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9825" y="365125"/>
            <a:ext cx="7731125" cy="1187450"/>
          </a:xfrm>
        </p:spPr>
        <p:txBody>
          <a:bodyPr/>
          <a:lstStyle/>
          <a:p>
            <a:r>
              <a:rPr lang="fr-FR" dirty="0"/>
              <a:t>L’ITALIE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7249D7-3200-487F-BA8C-0BD0D949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8214" y="2778121"/>
            <a:ext cx="4457700" cy="2971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6FB8FC-83D1-49C7-9BBE-FC3D755E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0" y="2790057"/>
            <a:ext cx="4838704" cy="32258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94647F-3DCD-4D60-86EA-E2CBC7D3D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5597" y="2778122"/>
            <a:ext cx="4457703" cy="29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130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0</TotalTime>
  <Words>158</Words>
  <Application>Microsoft Office PowerPoint</Application>
  <PresentationFormat>Grand écran</PresentationFormat>
  <Paragraphs>50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Colis</vt:lpstr>
      <vt:lpstr>Retour d’Expérience de milan</vt:lpstr>
      <vt:lpstr>Parcours</vt:lpstr>
      <vt:lpstr>Présentation PowerPoint</vt:lpstr>
      <vt:lpstr>Démarches avant l’erasmus</vt:lpstr>
      <vt:lpstr>POLIMI : Campuses</vt:lpstr>
      <vt:lpstr>POLIMI</vt:lpstr>
      <vt:lpstr>Choix des cours</vt:lpstr>
      <vt:lpstr>MILAN</vt:lpstr>
      <vt:lpstr>L’ITALIE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d’Expérience de milan</dc:title>
  <dc:creator>Lucie Legrandois</dc:creator>
  <cp:lastModifiedBy>Lucie Legrandois</cp:lastModifiedBy>
  <cp:revision>4</cp:revision>
  <dcterms:created xsi:type="dcterms:W3CDTF">2022-04-26T14:10:38Z</dcterms:created>
  <dcterms:modified xsi:type="dcterms:W3CDTF">2022-04-26T15:04:59Z</dcterms:modified>
</cp:coreProperties>
</file>