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58" r:id="rId3"/>
    <p:sldId id="262" r:id="rId4"/>
    <p:sldId id="263" r:id="rId5"/>
    <p:sldId id="264" r:id="rId6"/>
    <p:sldId id="265" r:id="rId7"/>
    <p:sldId id="259"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A5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0" autoAdjust="0"/>
    <p:restoredTop sz="94667" autoAdjust="0"/>
  </p:normalViewPr>
  <p:slideViewPr>
    <p:cSldViewPr snapToGrid="0">
      <p:cViewPr varScale="1">
        <p:scale>
          <a:sx n="81" d="100"/>
          <a:sy n="81" d="100"/>
        </p:scale>
        <p:origin x="1435" y="4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90" d="100"/>
          <a:sy n="90" d="100"/>
        </p:scale>
        <p:origin x="316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1FE06D-0C58-4231-9543-60076BFB4811}"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fr-FR"/>
        </a:p>
      </dgm:t>
    </dgm:pt>
    <dgm:pt modelId="{39A0143D-C9DB-4F98-B25B-D69483E5E662}">
      <dgm:prSet phldrT="[Texte]" custT="1"/>
      <dgm:spPr>
        <a:solidFill>
          <a:srgbClr val="31A5C4"/>
        </a:solidFill>
      </dgm:spPr>
      <dgm:t>
        <a:bodyPr/>
        <a:lstStyle/>
        <a:p>
          <a:r>
            <a:rPr lang="fr-FR" sz="1400" dirty="0">
              <a:latin typeface="Arial" panose="020B0604020202020204" pitchFamily="34" charset="0"/>
              <a:cs typeface="Arial" panose="020B0604020202020204" pitchFamily="34" charset="0"/>
            </a:rPr>
            <a:t>Sous thème</a:t>
          </a:r>
        </a:p>
      </dgm:t>
    </dgm:pt>
    <dgm:pt modelId="{1C3213F7-F741-44E8-B360-CE8BBFD54817}" type="parTrans" cxnId="{552A3F85-A041-4747-82DC-0A2EEA43512C}">
      <dgm:prSet/>
      <dgm:spPr/>
      <dgm:t>
        <a:bodyPr/>
        <a:lstStyle/>
        <a:p>
          <a:endParaRPr lang="fr-FR"/>
        </a:p>
      </dgm:t>
    </dgm:pt>
    <dgm:pt modelId="{A36B3153-BA9C-4719-AA55-9F85182C5876}" type="sibTrans" cxnId="{552A3F85-A041-4747-82DC-0A2EEA43512C}">
      <dgm:prSet/>
      <dgm:spPr/>
      <dgm:t>
        <a:bodyPr/>
        <a:lstStyle/>
        <a:p>
          <a:endParaRPr lang="fr-FR"/>
        </a:p>
      </dgm:t>
    </dgm:pt>
    <dgm:pt modelId="{69E47B40-3FA5-4B69-BD44-E23F628CF2E3}">
      <dgm:prSet custT="1"/>
      <dgm:spPr>
        <a:solidFill>
          <a:srgbClr val="31A5C4"/>
        </a:solidFill>
      </dgm:spPr>
      <dgm:t>
        <a:bodyPr/>
        <a:lstStyle/>
        <a:p>
          <a:r>
            <a:rPr lang="fr-FR" sz="1400" dirty="0">
              <a:latin typeface="Arial" panose="020B0604020202020204" pitchFamily="34" charset="0"/>
              <a:cs typeface="Arial" panose="020B0604020202020204" pitchFamily="34" charset="0"/>
            </a:rPr>
            <a:t>Sous thème</a:t>
          </a:r>
        </a:p>
      </dgm:t>
    </dgm:pt>
    <dgm:pt modelId="{F03E9CD2-8BCF-49BE-B907-30E2B61B16BE}" type="parTrans" cxnId="{D29B5D29-4FA8-417B-AD21-EE644DCB5836}">
      <dgm:prSet/>
      <dgm:spPr/>
      <dgm:t>
        <a:bodyPr/>
        <a:lstStyle/>
        <a:p>
          <a:endParaRPr lang="fr-FR"/>
        </a:p>
      </dgm:t>
    </dgm:pt>
    <dgm:pt modelId="{7464DB82-062C-4FD5-88C9-F0986B14304C}" type="sibTrans" cxnId="{D29B5D29-4FA8-417B-AD21-EE644DCB5836}">
      <dgm:prSet/>
      <dgm:spPr/>
      <dgm:t>
        <a:bodyPr/>
        <a:lstStyle/>
        <a:p>
          <a:endParaRPr lang="fr-FR"/>
        </a:p>
      </dgm:t>
    </dgm:pt>
    <dgm:pt modelId="{87BD3943-62C9-43CA-B96B-CA92E04C7C88}">
      <dgm:prSet phldrT="[Texte]" custT="1"/>
      <dgm:spPr>
        <a:solidFill>
          <a:srgbClr val="31A5C4"/>
        </a:solidFill>
      </dgm:spPr>
      <dgm:t>
        <a:bodyPr/>
        <a:lstStyle/>
        <a:p>
          <a:r>
            <a:rPr lang="fr-FR" sz="1400" dirty="0">
              <a:latin typeface="Arial" panose="020B0604020202020204" pitchFamily="34" charset="0"/>
              <a:cs typeface="Arial" panose="020B0604020202020204" pitchFamily="34" charset="0"/>
            </a:rPr>
            <a:t>Sous thème</a:t>
          </a:r>
        </a:p>
      </dgm:t>
    </dgm:pt>
    <dgm:pt modelId="{8B029CA8-0938-4A86-822B-A86DB529CDCD}" type="parTrans" cxnId="{3C6335CF-D6B0-4A70-996E-6680A67E9268}">
      <dgm:prSet/>
      <dgm:spPr/>
      <dgm:t>
        <a:bodyPr/>
        <a:lstStyle/>
        <a:p>
          <a:endParaRPr lang="fr-FR"/>
        </a:p>
      </dgm:t>
    </dgm:pt>
    <dgm:pt modelId="{3AA7CB22-BB67-45AB-BDE3-5BB52E1DB648}" type="sibTrans" cxnId="{3C6335CF-D6B0-4A70-996E-6680A67E9268}">
      <dgm:prSet/>
      <dgm:spPr/>
      <dgm:t>
        <a:bodyPr/>
        <a:lstStyle/>
        <a:p>
          <a:endParaRPr lang="fr-FR"/>
        </a:p>
      </dgm:t>
    </dgm:pt>
    <dgm:pt modelId="{2085B421-E38A-4A10-9B09-454629FF93B6}">
      <dgm:prSet custT="1"/>
      <dgm:spPr>
        <a:solidFill>
          <a:srgbClr val="31A5C4"/>
        </a:solidFill>
      </dgm:spPr>
      <dgm:t>
        <a:bodyPr/>
        <a:lstStyle/>
        <a:p>
          <a:r>
            <a:rPr lang="fr-FR" sz="1400" dirty="0">
              <a:latin typeface="Arial" panose="020B0604020202020204" pitchFamily="34" charset="0"/>
              <a:cs typeface="Arial" panose="020B0604020202020204" pitchFamily="34" charset="0"/>
            </a:rPr>
            <a:t>Sous thème</a:t>
          </a:r>
        </a:p>
      </dgm:t>
    </dgm:pt>
    <dgm:pt modelId="{68E7B1C9-A202-42FA-A2A0-77D117DED160}" type="sibTrans" cxnId="{0A952C30-0D8E-4F40-AA5A-1B7BF341E307}">
      <dgm:prSet/>
      <dgm:spPr/>
      <dgm:t>
        <a:bodyPr/>
        <a:lstStyle/>
        <a:p>
          <a:endParaRPr lang="fr-FR"/>
        </a:p>
      </dgm:t>
    </dgm:pt>
    <dgm:pt modelId="{18FA29D8-5232-4A4B-BA6E-980F4F1A0101}" type="parTrans" cxnId="{0A952C30-0D8E-4F40-AA5A-1B7BF341E307}">
      <dgm:prSet/>
      <dgm:spPr/>
      <dgm:t>
        <a:bodyPr/>
        <a:lstStyle/>
        <a:p>
          <a:endParaRPr lang="fr-FR"/>
        </a:p>
      </dgm:t>
    </dgm:pt>
    <dgm:pt modelId="{E2560CA6-5581-4A5D-9AFC-BCCAAD823759}" type="pres">
      <dgm:prSet presAssocID="{5C1FE06D-0C58-4231-9543-60076BFB4811}" presName="diagram" presStyleCnt="0">
        <dgm:presLayoutVars>
          <dgm:dir/>
          <dgm:resizeHandles val="exact"/>
        </dgm:presLayoutVars>
      </dgm:prSet>
      <dgm:spPr/>
    </dgm:pt>
    <dgm:pt modelId="{994A14EC-97FD-4862-95D2-75264792D93D}" type="pres">
      <dgm:prSet presAssocID="{2085B421-E38A-4A10-9B09-454629FF93B6}" presName="node" presStyleLbl="node1" presStyleIdx="0" presStyleCnt="4">
        <dgm:presLayoutVars>
          <dgm:bulletEnabled val="1"/>
        </dgm:presLayoutVars>
      </dgm:prSet>
      <dgm:spPr/>
    </dgm:pt>
    <dgm:pt modelId="{D8A56123-2CA2-4F27-8436-60AFFD39A8F3}" type="pres">
      <dgm:prSet presAssocID="{68E7B1C9-A202-42FA-A2A0-77D117DED160}" presName="sibTrans" presStyleCnt="0"/>
      <dgm:spPr/>
    </dgm:pt>
    <dgm:pt modelId="{FAC5B312-EFEB-4916-B25A-74E6FE2DAFC0}" type="pres">
      <dgm:prSet presAssocID="{87BD3943-62C9-43CA-B96B-CA92E04C7C88}" presName="node" presStyleLbl="node1" presStyleIdx="1" presStyleCnt="4">
        <dgm:presLayoutVars>
          <dgm:bulletEnabled val="1"/>
        </dgm:presLayoutVars>
      </dgm:prSet>
      <dgm:spPr/>
    </dgm:pt>
    <dgm:pt modelId="{CFDB3089-D5AA-49F3-94DB-AE6215FE4B1C}" type="pres">
      <dgm:prSet presAssocID="{3AA7CB22-BB67-45AB-BDE3-5BB52E1DB648}" presName="sibTrans" presStyleCnt="0"/>
      <dgm:spPr/>
    </dgm:pt>
    <dgm:pt modelId="{DF4952C3-9ED0-4E7A-88C3-6D58373D3783}" type="pres">
      <dgm:prSet presAssocID="{39A0143D-C9DB-4F98-B25B-D69483E5E662}" presName="node" presStyleLbl="node1" presStyleIdx="2" presStyleCnt="4">
        <dgm:presLayoutVars>
          <dgm:bulletEnabled val="1"/>
        </dgm:presLayoutVars>
      </dgm:prSet>
      <dgm:spPr/>
    </dgm:pt>
    <dgm:pt modelId="{0EEFE8C7-574E-48E5-9C0C-163F648DB4CB}" type="pres">
      <dgm:prSet presAssocID="{A36B3153-BA9C-4719-AA55-9F85182C5876}" presName="sibTrans" presStyleCnt="0"/>
      <dgm:spPr/>
    </dgm:pt>
    <dgm:pt modelId="{93139919-33EA-446D-BC7B-A413B5BCD127}" type="pres">
      <dgm:prSet presAssocID="{69E47B40-3FA5-4B69-BD44-E23F628CF2E3}" presName="node" presStyleLbl="node1" presStyleIdx="3" presStyleCnt="4">
        <dgm:presLayoutVars>
          <dgm:bulletEnabled val="1"/>
        </dgm:presLayoutVars>
      </dgm:prSet>
      <dgm:spPr/>
    </dgm:pt>
  </dgm:ptLst>
  <dgm:cxnLst>
    <dgm:cxn modelId="{FCB4F717-BA60-43D4-8E90-25443CFC1408}" type="presOf" srcId="{2085B421-E38A-4A10-9B09-454629FF93B6}" destId="{994A14EC-97FD-4862-95D2-75264792D93D}" srcOrd="0" destOrd="0" presId="urn:microsoft.com/office/officeart/2005/8/layout/default"/>
    <dgm:cxn modelId="{CB0E4E1B-0047-4DB2-9893-30BAA06861D9}" type="presOf" srcId="{39A0143D-C9DB-4F98-B25B-D69483E5E662}" destId="{DF4952C3-9ED0-4E7A-88C3-6D58373D3783}" srcOrd="0" destOrd="0" presId="urn:microsoft.com/office/officeart/2005/8/layout/default"/>
    <dgm:cxn modelId="{D29B5D29-4FA8-417B-AD21-EE644DCB5836}" srcId="{5C1FE06D-0C58-4231-9543-60076BFB4811}" destId="{69E47B40-3FA5-4B69-BD44-E23F628CF2E3}" srcOrd="3" destOrd="0" parTransId="{F03E9CD2-8BCF-49BE-B907-30E2B61B16BE}" sibTransId="{7464DB82-062C-4FD5-88C9-F0986B14304C}"/>
    <dgm:cxn modelId="{0A952C30-0D8E-4F40-AA5A-1B7BF341E307}" srcId="{5C1FE06D-0C58-4231-9543-60076BFB4811}" destId="{2085B421-E38A-4A10-9B09-454629FF93B6}" srcOrd="0" destOrd="0" parTransId="{18FA29D8-5232-4A4B-BA6E-980F4F1A0101}" sibTransId="{68E7B1C9-A202-42FA-A2A0-77D117DED160}"/>
    <dgm:cxn modelId="{05C68C75-F263-4A53-ABB7-E042C584DFD5}" type="presOf" srcId="{87BD3943-62C9-43CA-B96B-CA92E04C7C88}" destId="{FAC5B312-EFEB-4916-B25A-74E6FE2DAFC0}" srcOrd="0" destOrd="0" presId="urn:microsoft.com/office/officeart/2005/8/layout/default"/>
    <dgm:cxn modelId="{552A3F85-A041-4747-82DC-0A2EEA43512C}" srcId="{5C1FE06D-0C58-4231-9543-60076BFB4811}" destId="{39A0143D-C9DB-4F98-B25B-D69483E5E662}" srcOrd="2" destOrd="0" parTransId="{1C3213F7-F741-44E8-B360-CE8BBFD54817}" sibTransId="{A36B3153-BA9C-4719-AA55-9F85182C5876}"/>
    <dgm:cxn modelId="{7FB538AB-D044-45D5-9444-5DBFFCC0E920}" type="presOf" srcId="{5C1FE06D-0C58-4231-9543-60076BFB4811}" destId="{E2560CA6-5581-4A5D-9AFC-BCCAAD823759}" srcOrd="0" destOrd="0" presId="urn:microsoft.com/office/officeart/2005/8/layout/default"/>
    <dgm:cxn modelId="{497A8CC7-6740-47C3-A5E5-2B9F87C67E76}" type="presOf" srcId="{69E47B40-3FA5-4B69-BD44-E23F628CF2E3}" destId="{93139919-33EA-446D-BC7B-A413B5BCD127}" srcOrd="0" destOrd="0" presId="urn:microsoft.com/office/officeart/2005/8/layout/default"/>
    <dgm:cxn modelId="{3C6335CF-D6B0-4A70-996E-6680A67E9268}" srcId="{5C1FE06D-0C58-4231-9543-60076BFB4811}" destId="{87BD3943-62C9-43CA-B96B-CA92E04C7C88}" srcOrd="1" destOrd="0" parTransId="{8B029CA8-0938-4A86-822B-A86DB529CDCD}" sibTransId="{3AA7CB22-BB67-45AB-BDE3-5BB52E1DB648}"/>
    <dgm:cxn modelId="{FFAE92C6-5CFA-46CB-B95D-BBCFE7D36F4C}" type="presParOf" srcId="{E2560CA6-5581-4A5D-9AFC-BCCAAD823759}" destId="{994A14EC-97FD-4862-95D2-75264792D93D}" srcOrd="0" destOrd="0" presId="urn:microsoft.com/office/officeart/2005/8/layout/default"/>
    <dgm:cxn modelId="{1245F46E-FF89-4688-B36C-F501F3FEF718}" type="presParOf" srcId="{E2560CA6-5581-4A5D-9AFC-BCCAAD823759}" destId="{D8A56123-2CA2-4F27-8436-60AFFD39A8F3}" srcOrd="1" destOrd="0" presId="urn:microsoft.com/office/officeart/2005/8/layout/default"/>
    <dgm:cxn modelId="{81657B55-8D86-4CE8-A865-D17B675A1FA1}" type="presParOf" srcId="{E2560CA6-5581-4A5D-9AFC-BCCAAD823759}" destId="{FAC5B312-EFEB-4916-B25A-74E6FE2DAFC0}" srcOrd="2" destOrd="0" presId="urn:microsoft.com/office/officeart/2005/8/layout/default"/>
    <dgm:cxn modelId="{BC5E095D-0A3B-43BB-8C9C-645DC93446A2}" type="presParOf" srcId="{E2560CA6-5581-4A5D-9AFC-BCCAAD823759}" destId="{CFDB3089-D5AA-49F3-94DB-AE6215FE4B1C}" srcOrd="3" destOrd="0" presId="urn:microsoft.com/office/officeart/2005/8/layout/default"/>
    <dgm:cxn modelId="{C7F5705B-C9CD-45C5-9459-892118ABCA38}" type="presParOf" srcId="{E2560CA6-5581-4A5D-9AFC-BCCAAD823759}" destId="{DF4952C3-9ED0-4E7A-88C3-6D58373D3783}" srcOrd="4" destOrd="0" presId="urn:microsoft.com/office/officeart/2005/8/layout/default"/>
    <dgm:cxn modelId="{71E89B9A-5C90-4D30-943A-DBBDDCFCD670}" type="presParOf" srcId="{E2560CA6-5581-4A5D-9AFC-BCCAAD823759}" destId="{0EEFE8C7-574E-48E5-9C0C-163F648DB4CB}" srcOrd="5" destOrd="0" presId="urn:microsoft.com/office/officeart/2005/8/layout/default"/>
    <dgm:cxn modelId="{D07AA913-F99E-47BC-A0BD-B9FACF119CC1}" type="presParOf" srcId="{E2560CA6-5581-4A5D-9AFC-BCCAAD823759}" destId="{93139919-33EA-446D-BC7B-A413B5BCD127}"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278487C-B916-4E82-9414-820A6482C4F1}"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fr-FR"/>
        </a:p>
      </dgm:t>
    </dgm:pt>
    <dgm:pt modelId="{1779F50B-D234-44E4-9487-3CC134D9181D}">
      <dgm:prSet phldrT="[Texte]" custT="1"/>
      <dgm:spPr>
        <a:solidFill>
          <a:srgbClr val="B49814"/>
        </a:solidFill>
      </dgm:spPr>
      <dgm:t>
        <a:bodyPr/>
        <a:lstStyle/>
        <a:p>
          <a:r>
            <a:rPr lang="fr-FR" sz="1400" dirty="0">
              <a:latin typeface="Arial" panose="020B0604020202020204" pitchFamily="34" charset="0"/>
              <a:cs typeface="Arial" panose="020B0604020202020204" pitchFamily="34" charset="0"/>
            </a:rPr>
            <a:t>Sous thème</a:t>
          </a:r>
        </a:p>
      </dgm:t>
    </dgm:pt>
    <dgm:pt modelId="{46D5B36A-97D5-48FB-B75B-D5BAB09C0D99}" type="parTrans" cxnId="{7CFD0253-F867-4EAC-96A1-66407C675873}">
      <dgm:prSet/>
      <dgm:spPr>
        <a:ln>
          <a:solidFill>
            <a:srgbClr val="333F50"/>
          </a:solidFill>
        </a:ln>
      </dgm:spPr>
      <dgm:t>
        <a:bodyPr/>
        <a:lstStyle/>
        <a:p>
          <a:endParaRPr lang="fr-FR"/>
        </a:p>
      </dgm:t>
    </dgm:pt>
    <dgm:pt modelId="{DE81BDB2-502B-48E4-AE1F-5870246829C5}" type="sibTrans" cxnId="{7CFD0253-F867-4EAC-96A1-66407C675873}">
      <dgm:prSet/>
      <dgm:spPr/>
      <dgm:t>
        <a:bodyPr/>
        <a:lstStyle/>
        <a:p>
          <a:endParaRPr lang="fr-FR"/>
        </a:p>
      </dgm:t>
    </dgm:pt>
    <dgm:pt modelId="{8EC1AA0E-24CB-4788-9D40-6A7F288055BD}">
      <dgm:prSet phldrT="[Texte]" custT="1"/>
      <dgm:spPr>
        <a:solidFill>
          <a:srgbClr val="B49814"/>
        </a:solidFill>
      </dgm:spPr>
      <dgm:t>
        <a:bodyPr/>
        <a:lstStyle/>
        <a:p>
          <a:r>
            <a:rPr lang="fr-FR" sz="1400" dirty="0">
              <a:latin typeface="Arial" panose="020B0604020202020204" pitchFamily="34" charset="0"/>
              <a:cs typeface="Arial" panose="020B0604020202020204" pitchFamily="34" charset="0"/>
            </a:rPr>
            <a:t>Sous thème</a:t>
          </a:r>
        </a:p>
        <a:p>
          <a:endParaRPr lang="fr-FR" sz="1400" dirty="0">
            <a:latin typeface="Arial" panose="020B0604020202020204" pitchFamily="34" charset="0"/>
            <a:cs typeface="Arial" panose="020B0604020202020204" pitchFamily="34" charset="0"/>
          </a:endParaRPr>
        </a:p>
      </dgm:t>
    </dgm:pt>
    <dgm:pt modelId="{F1149173-0667-406D-9F19-81BBE67173C8}" type="parTrans" cxnId="{2BB61E32-17C4-4BD9-8831-32D0E81E6132}">
      <dgm:prSet/>
      <dgm:spPr>
        <a:ln>
          <a:solidFill>
            <a:srgbClr val="003445"/>
          </a:solidFill>
        </a:ln>
      </dgm:spPr>
      <dgm:t>
        <a:bodyPr/>
        <a:lstStyle/>
        <a:p>
          <a:endParaRPr lang="fr-FR"/>
        </a:p>
      </dgm:t>
    </dgm:pt>
    <dgm:pt modelId="{863C4444-A791-4E1E-A308-32E6DDE74D26}" type="sibTrans" cxnId="{2BB61E32-17C4-4BD9-8831-32D0E81E6132}">
      <dgm:prSet/>
      <dgm:spPr/>
      <dgm:t>
        <a:bodyPr/>
        <a:lstStyle/>
        <a:p>
          <a:endParaRPr lang="fr-FR"/>
        </a:p>
      </dgm:t>
    </dgm:pt>
    <dgm:pt modelId="{A5CBD493-0696-4381-8A5E-0B7904C65B37}">
      <dgm:prSet custT="1"/>
      <dgm:spPr>
        <a:solidFill>
          <a:srgbClr val="B49814"/>
        </a:solidFill>
      </dgm:spPr>
      <dgm:t>
        <a:bodyPr/>
        <a:lstStyle/>
        <a:p>
          <a:r>
            <a:rPr lang="fr-FR" sz="1400" dirty="0">
              <a:latin typeface="Arial" panose="020B0604020202020204" pitchFamily="34" charset="0"/>
              <a:cs typeface="Arial" panose="020B0604020202020204" pitchFamily="34" charset="0"/>
            </a:rPr>
            <a:t>Sous thème</a:t>
          </a:r>
        </a:p>
        <a:p>
          <a:endParaRPr lang="fr-FR" sz="1400" dirty="0">
            <a:latin typeface="Arial" panose="020B0604020202020204" pitchFamily="34" charset="0"/>
            <a:cs typeface="Arial" panose="020B0604020202020204" pitchFamily="34" charset="0"/>
          </a:endParaRPr>
        </a:p>
      </dgm:t>
    </dgm:pt>
    <dgm:pt modelId="{B7149BF3-6468-4AB4-819D-3F28D3789758}" type="parTrans" cxnId="{8142ECF6-A225-47FD-8DE1-B40B738DEF72}">
      <dgm:prSet/>
      <dgm:spPr>
        <a:ln>
          <a:solidFill>
            <a:srgbClr val="333F50"/>
          </a:solidFill>
        </a:ln>
      </dgm:spPr>
      <dgm:t>
        <a:bodyPr/>
        <a:lstStyle/>
        <a:p>
          <a:endParaRPr lang="fr-FR"/>
        </a:p>
      </dgm:t>
    </dgm:pt>
    <dgm:pt modelId="{7B13C2B8-B080-44F0-BE3F-C20816C959BE}" type="sibTrans" cxnId="{8142ECF6-A225-47FD-8DE1-B40B738DEF72}">
      <dgm:prSet/>
      <dgm:spPr/>
      <dgm:t>
        <a:bodyPr/>
        <a:lstStyle/>
        <a:p>
          <a:endParaRPr lang="fr-FR"/>
        </a:p>
      </dgm:t>
    </dgm:pt>
    <dgm:pt modelId="{45CCB9B3-505E-440A-B31C-7043C4B213B0}">
      <dgm:prSet phldrT="[Texte]" custT="1"/>
      <dgm:spPr>
        <a:solidFill>
          <a:srgbClr val="003445"/>
        </a:solidFill>
      </dgm:spPr>
      <dgm:t>
        <a:bodyPr/>
        <a:lstStyle/>
        <a:p>
          <a:r>
            <a:rPr lang="fr-FR" sz="1400" dirty="0">
              <a:latin typeface="Arial" panose="020B0604020202020204" pitchFamily="34" charset="0"/>
              <a:cs typeface="Arial" panose="020B0604020202020204" pitchFamily="34" charset="0"/>
            </a:rPr>
            <a:t>Thème 2</a:t>
          </a:r>
        </a:p>
      </dgm:t>
    </dgm:pt>
    <dgm:pt modelId="{3D72D75D-E00E-48B0-81DE-36B8055F37C0}" type="parTrans" cxnId="{68D24BE0-1049-4C4B-A6D4-D9E6F9286980}">
      <dgm:prSet/>
      <dgm:spPr/>
      <dgm:t>
        <a:bodyPr/>
        <a:lstStyle/>
        <a:p>
          <a:endParaRPr lang="fr-FR"/>
        </a:p>
      </dgm:t>
    </dgm:pt>
    <dgm:pt modelId="{47253E08-E5D0-4E52-A4A2-2BF848EF53F4}" type="sibTrans" cxnId="{68D24BE0-1049-4C4B-A6D4-D9E6F9286980}">
      <dgm:prSet/>
      <dgm:spPr/>
      <dgm:t>
        <a:bodyPr/>
        <a:lstStyle/>
        <a:p>
          <a:endParaRPr lang="fr-FR"/>
        </a:p>
      </dgm:t>
    </dgm:pt>
    <dgm:pt modelId="{EAB0042E-B180-4971-9405-1FD42473F72B}" type="pres">
      <dgm:prSet presAssocID="{C278487C-B916-4E82-9414-820A6482C4F1}" presName="hierChild1" presStyleCnt="0">
        <dgm:presLayoutVars>
          <dgm:orgChart val="1"/>
          <dgm:chPref val="1"/>
          <dgm:dir/>
          <dgm:animOne val="branch"/>
          <dgm:animLvl val="lvl"/>
          <dgm:resizeHandles/>
        </dgm:presLayoutVars>
      </dgm:prSet>
      <dgm:spPr/>
    </dgm:pt>
    <dgm:pt modelId="{6870C2A6-50EC-42ED-9ADC-F5768ABF3DEF}" type="pres">
      <dgm:prSet presAssocID="{45CCB9B3-505E-440A-B31C-7043C4B213B0}" presName="hierRoot1" presStyleCnt="0">
        <dgm:presLayoutVars>
          <dgm:hierBranch val="init"/>
        </dgm:presLayoutVars>
      </dgm:prSet>
      <dgm:spPr/>
    </dgm:pt>
    <dgm:pt modelId="{236FAAEE-BDB1-4A6D-9893-7DB9950FAF17}" type="pres">
      <dgm:prSet presAssocID="{45CCB9B3-505E-440A-B31C-7043C4B213B0}" presName="rootComposite1" presStyleCnt="0"/>
      <dgm:spPr/>
    </dgm:pt>
    <dgm:pt modelId="{0AA6FB89-CC81-4D4F-B76C-58431CE62BB1}" type="pres">
      <dgm:prSet presAssocID="{45CCB9B3-505E-440A-B31C-7043C4B213B0}" presName="rootText1" presStyleLbl="node0" presStyleIdx="0" presStyleCnt="1">
        <dgm:presLayoutVars>
          <dgm:chPref val="3"/>
        </dgm:presLayoutVars>
      </dgm:prSet>
      <dgm:spPr/>
    </dgm:pt>
    <dgm:pt modelId="{57462D77-B34A-4832-8BC1-6877A4F676F7}" type="pres">
      <dgm:prSet presAssocID="{45CCB9B3-505E-440A-B31C-7043C4B213B0}" presName="rootConnector1" presStyleLbl="node1" presStyleIdx="0" presStyleCnt="0"/>
      <dgm:spPr/>
    </dgm:pt>
    <dgm:pt modelId="{17E2E3B7-ED29-4593-A42D-03041025E5DE}" type="pres">
      <dgm:prSet presAssocID="{45CCB9B3-505E-440A-B31C-7043C4B213B0}" presName="hierChild2" presStyleCnt="0"/>
      <dgm:spPr/>
    </dgm:pt>
    <dgm:pt modelId="{C387CECE-99CA-4F63-8BAA-0C3B1B2A00F7}" type="pres">
      <dgm:prSet presAssocID="{46D5B36A-97D5-48FB-B75B-D5BAB09C0D99}" presName="Name64" presStyleLbl="parChTrans1D2" presStyleIdx="0" presStyleCnt="3"/>
      <dgm:spPr/>
    </dgm:pt>
    <dgm:pt modelId="{CABDFCBC-9F7C-4E11-89C7-2C66C4F1DC6D}" type="pres">
      <dgm:prSet presAssocID="{1779F50B-D234-44E4-9487-3CC134D9181D}" presName="hierRoot2" presStyleCnt="0">
        <dgm:presLayoutVars>
          <dgm:hierBranch val="init"/>
        </dgm:presLayoutVars>
      </dgm:prSet>
      <dgm:spPr/>
    </dgm:pt>
    <dgm:pt modelId="{96ACEC05-A709-40CB-A844-598D0AAA3BB6}" type="pres">
      <dgm:prSet presAssocID="{1779F50B-D234-44E4-9487-3CC134D9181D}" presName="rootComposite" presStyleCnt="0"/>
      <dgm:spPr/>
    </dgm:pt>
    <dgm:pt modelId="{2D8B8A57-0F25-43BA-81E0-231BDDF526BA}" type="pres">
      <dgm:prSet presAssocID="{1779F50B-D234-44E4-9487-3CC134D9181D}" presName="rootText" presStyleLbl="node2" presStyleIdx="0" presStyleCnt="3">
        <dgm:presLayoutVars>
          <dgm:chPref val="3"/>
        </dgm:presLayoutVars>
      </dgm:prSet>
      <dgm:spPr/>
    </dgm:pt>
    <dgm:pt modelId="{5F960AB9-D2E4-44EA-AA36-9558DA8F3915}" type="pres">
      <dgm:prSet presAssocID="{1779F50B-D234-44E4-9487-3CC134D9181D}" presName="rootConnector" presStyleLbl="node2" presStyleIdx="0" presStyleCnt="3"/>
      <dgm:spPr/>
    </dgm:pt>
    <dgm:pt modelId="{D6D3B6FC-D5F0-4149-BB26-4CE3E6E4BB60}" type="pres">
      <dgm:prSet presAssocID="{1779F50B-D234-44E4-9487-3CC134D9181D}" presName="hierChild4" presStyleCnt="0"/>
      <dgm:spPr/>
    </dgm:pt>
    <dgm:pt modelId="{0E877F3B-D8A7-40FA-BEF1-14FA1315C436}" type="pres">
      <dgm:prSet presAssocID="{1779F50B-D234-44E4-9487-3CC134D9181D}" presName="hierChild5" presStyleCnt="0"/>
      <dgm:spPr/>
    </dgm:pt>
    <dgm:pt modelId="{8B4A414B-EF09-44A8-9742-C05FE5D3B0C3}" type="pres">
      <dgm:prSet presAssocID="{F1149173-0667-406D-9F19-81BBE67173C8}" presName="Name64" presStyleLbl="parChTrans1D2" presStyleIdx="1" presStyleCnt="3"/>
      <dgm:spPr/>
    </dgm:pt>
    <dgm:pt modelId="{05B41DCA-3F43-4C40-9AD8-06945B348F82}" type="pres">
      <dgm:prSet presAssocID="{8EC1AA0E-24CB-4788-9D40-6A7F288055BD}" presName="hierRoot2" presStyleCnt="0">
        <dgm:presLayoutVars>
          <dgm:hierBranch val="init"/>
        </dgm:presLayoutVars>
      </dgm:prSet>
      <dgm:spPr/>
    </dgm:pt>
    <dgm:pt modelId="{182143DB-B7A7-4B8D-A40B-D6914EDB389B}" type="pres">
      <dgm:prSet presAssocID="{8EC1AA0E-24CB-4788-9D40-6A7F288055BD}" presName="rootComposite" presStyleCnt="0"/>
      <dgm:spPr/>
    </dgm:pt>
    <dgm:pt modelId="{9B3EC912-C23E-423C-9B06-198C7C6417B6}" type="pres">
      <dgm:prSet presAssocID="{8EC1AA0E-24CB-4788-9D40-6A7F288055BD}" presName="rootText" presStyleLbl="node2" presStyleIdx="1" presStyleCnt="3">
        <dgm:presLayoutVars>
          <dgm:chPref val="3"/>
        </dgm:presLayoutVars>
      </dgm:prSet>
      <dgm:spPr/>
    </dgm:pt>
    <dgm:pt modelId="{F5A1649F-8896-48B3-9F6A-E051CFA21C65}" type="pres">
      <dgm:prSet presAssocID="{8EC1AA0E-24CB-4788-9D40-6A7F288055BD}" presName="rootConnector" presStyleLbl="node2" presStyleIdx="1" presStyleCnt="3"/>
      <dgm:spPr/>
    </dgm:pt>
    <dgm:pt modelId="{F508C8CC-C33E-4283-84C2-D3A185AD25FC}" type="pres">
      <dgm:prSet presAssocID="{8EC1AA0E-24CB-4788-9D40-6A7F288055BD}" presName="hierChild4" presStyleCnt="0"/>
      <dgm:spPr/>
    </dgm:pt>
    <dgm:pt modelId="{B05FD6D2-5547-4B29-AB79-13A2719E69A1}" type="pres">
      <dgm:prSet presAssocID="{8EC1AA0E-24CB-4788-9D40-6A7F288055BD}" presName="hierChild5" presStyleCnt="0"/>
      <dgm:spPr/>
    </dgm:pt>
    <dgm:pt modelId="{53182369-E5EE-48F1-A004-839F09EBD386}" type="pres">
      <dgm:prSet presAssocID="{B7149BF3-6468-4AB4-819D-3F28D3789758}" presName="Name64" presStyleLbl="parChTrans1D2" presStyleIdx="2" presStyleCnt="3"/>
      <dgm:spPr/>
    </dgm:pt>
    <dgm:pt modelId="{DC752FD7-B798-440C-8B1E-EB07D4D129C7}" type="pres">
      <dgm:prSet presAssocID="{A5CBD493-0696-4381-8A5E-0B7904C65B37}" presName="hierRoot2" presStyleCnt="0">
        <dgm:presLayoutVars>
          <dgm:hierBranch val="init"/>
        </dgm:presLayoutVars>
      </dgm:prSet>
      <dgm:spPr/>
    </dgm:pt>
    <dgm:pt modelId="{E39DD597-86FA-452A-8F6E-1E9BD69445BF}" type="pres">
      <dgm:prSet presAssocID="{A5CBD493-0696-4381-8A5E-0B7904C65B37}" presName="rootComposite" presStyleCnt="0"/>
      <dgm:spPr/>
    </dgm:pt>
    <dgm:pt modelId="{167FD114-17A3-48F8-A771-BDFFD92B5DFB}" type="pres">
      <dgm:prSet presAssocID="{A5CBD493-0696-4381-8A5E-0B7904C65B37}" presName="rootText" presStyleLbl="node2" presStyleIdx="2" presStyleCnt="3">
        <dgm:presLayoutVars>
          <dgm:chPref val="3"/>
        </dgm:presLayoutVars>
      </dgm:prSet>
      <dgm:spPr/>
    </dgm:pt>
    <dgm:pt modelId="{2A02B0FC-BDD2-4E5F-AFA2-06801E54C92F}" type="pres">
      <dgm:prSet presAssocID="{A5CBD493-0696-4381-8A5E-0B7904C65B37}" presName="rootConnector" presStyleLbl="node2" presStyleIdx="2" presStyleCnt="3"/>
      <dgm:spPr/>
    </dgm:pt>
    <dgm:pt modelId="{6711B80D-F9CE-492F-9164-034FB78B2354}" type="pres">
      <dgm:prSet presAssocID="{A5CBD493-0696-4381-8A5E-0B7904C65B37}" presName="hierChild4" presStyleCnt="0"/>
      <dgm:spPr/>
    </dgm:pt>
    <dgm:pt modelId="{6AA81530-7386-45B6-9B98-4104ED4D1296}" type="pres">
      <dgm:prSet presAssocID="{A5CBD493-0696-4381-8A5E-0B7904C65B37}" presName="hierChild5" presStyleCnt="0"/>
      <dgm:spPr/>
    </dgm:pt>
    <dgm:pt modelId="{AF543B9A-D3E3-45A6-A87E-8173B5DCF92A}" type="pres">
      <dgm:prSet presAssocID="{45CCB9B3-505E-440A-B31C-7043C4B213B0}" presName="hierChild3" presStyleCnt="0"/>
      <dgm:spPr/>
    </dgm:pt>
  </dgm:ptLst>
  <dgm:cxnLst>
    <dgm:cxn modelId="{4699D92D-C34C-47A8-86AC-ABA0B6819A27}" type="presOf" srcId="{8EC1AA0E-24CB-4788-9D40-6A7F288055BD}" destId="{F5A1649F-8896-48B3-9F6A-E051CFA21C65}" srcOrd="1" destOrd="0" presId="urn:microsoft.com/office/officeart/2009/3/layout/HorizontalOrganizationChart"/>
    <dgm:cxn modelId="{2BB61E32-17C4-4BD9-8831-32D0E81E6132}" srcId="{45CCB9B3-505E-440A-B31C-7043C4B213B0}" destId="{8EC1AA0E-24CB-4788-9D40-6A7F288055BD}" srcOrd="1" destOrd="0" parTransId="{F1149173-0667-406D-9F19-81BBE67173C8}" sibTransId="{863C4444-A791-4E1E-A308-32E6DDE74D26}"/>
    <dgm:cxn modelId="{DAD86A32-D536-4966-B422-F2C927C4E172}" type="presOf" srcId="{B7149BF3-6468-4AB4-819D-3F28D3789758}" destId="{53182369-E5EE-48F1-A004-839F09EBD386}" srcOrd="0" destOrd="0" presId="urn:microsoft.com/office/officeart/2009/3/layout/HorizontalOrganizationChart"/>
    <dgm:cxn modelId="{45560B3E-0D72-48EB-A36E-EC6EDD14ADAF}" type="presOf" srcId="{46D5B36A-97D5-48FB-B75B-D5BAB09C0D99}" destId="{C387CECE-99CA-4F63-8BAA-0C3B1B2A00F7}" srcOrd="0" destOrd="0" presId="urn:microsoft.com/office/officeart/2009/3/layout/HorizontalOrganizationChart"/>
    <dgm:cxn modelId="{7CFD0253-F867-4EAC-96A1-66407C675873}" srcId="{45CCB9B3-505E-440A-B31C-7043C4B213B0}" destId="{1779F50B-D234-44E4-9487-3CC134D9181D}" srcOrd="0" destOrd="0" parTransId="{46D5B36A-97D5-48FB-B75B-D5BAB09C0D99}" sibTransId="{DE81BDB2-502B-48E4-AE1F-5870246829C5}"/>
    <dgm:cxn modelId="{1A972357-8694-4180-B7A5-8BF8B015E541}" type="presOf" srcId="{A5CBD493-0696-4381-8A5E-0B7904C65B37}" destId="{2A02B0FC-BDD2-4E5F-AFA2-06801E54C92F}" srcOrd="1" destOrd="0" presId="urn:microsoft.com/office/officeart/2009/3/layout/HorizontalOrganizationChart"/>
    <dgm:cxn modelId="{3E05759C-06A8-4467-A6A9-F3AD772DFD59}" type="presOf" srcId="{1779F50B-D234-44E4-9487-3CC134D9181D}" destId="{5F960AB9-D2E4-44EA-AA36-9558DA8F3915}" srcOrd="1" destOrd="0" presId="urn:microsoft.com/office/officeart/2009/3/layout/HorizontalOrganizationChart"/>
    <dgm:cxn modelId="{D67457A2-7900-448A-802D-E33E8C145016}" type="presOf" srcId="{45CCB9B3-505E-440A-B31C-7043C4B213B0}" destId="{0AA6FB89-CC81-4D4F-B76C-58431CE62BB1}" srcOrd="0" destOrd="0" presId="urn:microsoft.com/office/officeart/2009/3/layout/HorizontalOrganizationChart"/>
    <dgm:cxn modelId="{AF9494BC-4C00-499A-8253-797D6F81E67C}" type="presOf" srcId="{1779F50B-D234-44E4-9487-3CC134D9181D}" destId="{2D8B8A57-0F25-43BA-81E0-231BDDF526BA}" srcOrd="0" destOrd="0" presId="urn:microsoft.com/office/officeart/2009/3/layout/HorizontalOrganizationChart"/>
    <dgm:cxn modelId="{64F5B7C2-F83D-4B80-945A-DD78FBD1E2EB}" type="presOf" srcId="{A5CBD493-0696-4381-8A5E-0B7904C65B37}" destId="{167FD114-17A3-48F8-A771-BDFFD92B5DFB}" srcOrd="0" destOrd="0" presId="urn:microsoft.com/office/officeart/2009/3/layout/HorizontalOrganizationChart"/>
    <dgm:cxn modelId="{D34971C5-0C0C-40E9-A53C-9525AD28DDE0}" type="presOf" srcId="{8EC1AA0E-24CB-4788-9D40-6A7F288055BD}" destId="{9B3EC912-C23E-423C-9B06-198C7C6417B6}" srcOrd="0" destOrd="0" presId="urn:microsoft.com/office/officeart/2009/3/layout/HorizontalOrganizationChart"/>
    <dgm:cxn modelId="{4D7A98CA-BFF5-4C23-8FA2-AE256791BC3A}" type="presOf" srcId="{45CCB9B3-505E-440A-B31C-7043C4B213B0}" destId="{57462D77-B34A-4832-8BC1-6877A4F676F7}" srcOrd="1" destOrd="0" presId="urn:microsoft.com/office/officeart/2009/3/layout/HorizontalOrganizationChart"/>
    <dgm:cxn modelId="{68D24BE0-1049-4C4B-A6D4-D9E6F9286980}" srcId="{C278487C-B916-4E82-9414-820A6482C4F1}" destId="{45CCB9B3-505E-440A-B31C-7043C4B213B0}" srcOrd="0" destOrd="0" parTransId="{3D72D75D-E00E-48B0-81DE-36B8055F37C0}" sibTransId="{47253E08-E5D0-4E52-A4A2-2BF848EF53F4}"/>
    <dgm:cxn modelId="{8B3D94F2-BE05-4DE7-BF03-4ACBC70CCA64}" type="presOf" srcId="{C278487C-B916-4E82-9414-820A6482C4F1}" destId="{EAB0042E-B180-4971-9405-1FD42473F72B}" srcOrd="0" destOrd="0" presId="urn:microsoft.com/office/officeart/2009/3/layout/HorizontalOrganizationChart"/>
    <dgm:cxn modelId="{CAA2B0F4-14B1-49C6-A52B-E864C7AD9F38}" type="presOf" srcId="{F1149173-0667-406D-9F19-81BBE67173C8}" destId="{8B4A414B-EF09-44A8-9742-C05FE5D3B0C3}" srcOrd="0" destOrd="0" presId="urn:microsoft.com/office/officeart/2009/3/layout/HorizontalOrganizationChart"/>
    <dgm:cxn modelId="{8142ECF6-A225-47FD-8DE1-B40B738DEF72}" srcId="{45CCB9B3-505E-440A-B31C-7043C4B213B0}" destId="{A5CBD493-0696-4381-8A5E-0B7904C65B37}" srcOrd="2" destOrd="0" parTransId="{B7149BF3-6468-4AB4-819D-3F28D3789758}" sibTransId="{7B13C2B8-B080-44F0-BE3F-C20816C959BE}"/>
    <dgm:cxn modelId="{8AE8F5A6-2DAD-4E72-B531-04CA5F9F776E}" type="presParOf" srcId="{EAB0042E-B180-4971-9405-1FD42473F72B}" destId="{6870C2A6-50EC-42ED-9ADC-F5768ABF3DEF}" srcOrd="0" destOrd="0" presId="urn:microsoft.com/office/officeart/2009/3/layout/HorizontalOrganizationChart"/>
    <dgm:cxn modelId="{69B611FB-8B78-4D00-9E9C-CAE156CF96B2}" type="presParOf" srcId="{6870C2A6-50EC-42ED-9ADC-F5768ABF3DEF}" destId="{236FAAEE-BDB1-4A6D-9893-7DB9950FAF17}" srcOrd="0" destOrd="0" presId="urn:microsoft.com/office/officeart/2009/3/layout/HorizontalOrganizationChart"/>
    <dgm:cxn modelId="{464BD702-A759-42DD-ACCA-4BC9A0C668D8}" type="presParOf" srcId="{236FAAEE-BDB1-4A6D-9893-7DB9950FAF17}" destId="{0AA6FB89-CC81-4D4F-B76C-58431CE62BB1}" srcOrd="0" destOrd="0" presId="urn:microsoft.com/office/officeart/2009/3/layout/HorizontalOrganizationChart"/>
    <dgm:cxn modelId="{8D0B2183-BF78-463E-90AE-E9C3D9A6E90E}" type="presParOf" srcId="{236FAAEE-BDB1-4A6D-9893-7DB9950FAF17}" destId="{57462D77-B34A-4832-8BC1-6877A4F676F7}" srcOrd="1" destOrd="0" presId="urn:microsoft.com/office/officeart/2009/3/layout/HorizontalOrganizationChart"/>
    <dgm:cxn modelId="{489EB8D0-85A1-4AF6-846C-007C8FECBA66}" type="presParOf" srcId="{6870C2A6-50EC-42ED-9ADC-F5768ABF3DEF}" destId="{17E2E3B7-ED29-4593-A42D-03041025E5DE}" srcOrd="1" destOrd="0" presId="urn:microsoft.com/office/officeart/2009/3/layout/HorizontalOrganizationChart"/>
    <dgm:cxn modelId="{38FEFB41-87C5-4DE3-8BD5-470D7F577793}" type="presParOf" srcId="{17E2E3B7-ED29-4593-A42D-03041025E5DE}" destId="{C387CECE-99CA-4F63-8BAA-0C3B1B2A00F7}" srcOrd="0" destOrd="0" presId="urn:microsoft.com/office/officeart/2009/3/layout/HorizontalOrganizationChart"/>
    <dgm:cxn modelId="{85CFE7D4-FA3B-4624-B42E-78FC84D7D194}" type="presParOf" srcId="{17E2E3B7-ED29-4593-A42D-03041025E5DE}" destId="{CABDFCBC-9F7C-4E11-89C7-2C66C4F1DC6D}" srcOrd="1" destOrd="0" presId="urn:microsoft.com/office/officeart/2009/3/layout/HorizontalOrganizationChart"/>
    <dgm:cxn modelId="{53739C1E-A225-47F3-B558-B6623DAE9304}" type="presParOf" srcId="{CABDFCBC-9F7C-4E11-89C7-2C66C4F1DC6D}" destId="{96ACEC05-A709-40CB-A844-598D0AAA3BB6}" srcOrd="0" destOrd="0" presId="urn:microsoft.com/office/officeart/2009/3/layout/HorizontalOrganizationChart"/>
    <dgm:cxn modelId="{A8A5E1C2-543C-40DB-9DB5-82BA23307AAC}" type="presParOf" srcId="{96ACEC05-A709-40CB-A844-598D0AAA3BB6}" destId="{2D8B8A57-0F25-43BA-81E0-231BDDF526BA}" srcOrd="0" destOrd="0" presId="urn:microsoft.com/office/officeart/2009/3/layout/HorizontalOrganizationChart"/>
    <dgm:cxn modelId="{62D8ABBF-6903-4787-BFD4-ED218BD106A6}" type="presParOf" srcId="{96ACEC05-A709-40CB-A844-598D0AAA3BB6}" destId="{5F960AB9-D2E4-44EA-AA36-9558DA8F3915}" srcOrd="1" destOrd="0" presId="urn:microsoft.com/office/officeart/2009/3/layout/HorizontalOrganizationChart"/>
    <dgm:cxn modelId="{7CFC75D9-6F39-46B8-A2C7-55E42D5DB284}" type="presParOf" srcId="{CABDFCBC-9F7C-4E11-89C7-2C66C4F1DC6D}" destId="{D6D3B6FC-D5F0-4149-BB26-4CE3E6E4BB60}" srcOrd="1" destOrd="0" presId="urn:microsoft.com/office/officeart/2009/3/layout/HorizontalOrganizationChart"/>
    <dgm:cxn modelId="{CAB3A113-09BA-4185-BF59-94FC076D9FA9}" type="presParOf" srcId="{CABDFCBC-9F7C-4E11-89C7-2C66C4F1DC6D}" destId="{0E877F3B-D8A7-40FA-BEF1-14FA1315C436}" srcOrd="2" destOrd="0" presId="urn:microsoft.com/office/officeart/2009/3/layout/HorizontalOrganizationChart"/>
    <dgm:cxn modelId="{FFBB3DA9-94DE-4C64-A395-868D49A258D7}" type="presParOf" srcId="{17E2E3B7-ED29-4593-A42D-03041025E5DE}" destId="{8B4A414B-EF09-44A8-9742-C05FE5D3B0C3}" srcOrd="2" destOrd="0" presId="urn:microsoft.com/office/officeart/2009/3/layout/HorizontalOrganizationChart"/>
    <dgm:cxn modelId="{EAECA2CA-B86E-48A3-B46E-F79B668AD38E}" type="presParOf" srcId="{17E2E3B7-ED29-4593-A42D-03041025E5DE}" destId="{05B41DCA-3F43-4C40-9AD8-06945B348F82}" srcOrd="3" destOrd="0" presId="urn:microsoft.com/office/officeart/2009/3/layout/HorizontalOrganizationChart"/>
    <dgm:cxn modelId="{AB9F5DB2-B404-44C9-BAD9-AC91D5D49AEC}" type="presParOf" srcId="{05B41DCA-3F43-4C40-9AD8-06945B348F82}" destId="{182143DB-B7A7-4B8D-A40B-D6914EDB389B}" srcOrd="0" destOrd="0" presId="urn:microsoft.com/office/officeart/2009/3/layout/HorizontalOrganizationChart"/>
    <dgm:cxn modelId="{002C4A78-6B36-4E94-B675-C23BC102B0F4}" type="presParOf" srcId="{182143DB-B7A7-4B8D-A40B-D6914EDB389B}" destId="{9B3EC912-C23E-423C-9B06-198C7C6417B6}" srcOrd="0" destOrd="0" presId="urn:microsoft.com/office/officeart/2009/3/layout/HorizontalOrganizationChart"/>
    <dgm:cxn modelId="{FABECF5C-F882-43BF-BA4B-B860CE2A9322}" type="presParOf" srcId="{182143DB-B7A7-4B8D-A40B-D6914EDB389B}" destId="{F5A1649F-8896-48B3-9F6A-E051CFA21C65}" srcOrd="1" destOrd="0" presId="urn:microsoft.com/office/officeart/2009/3/layout/HorizontalOrganizationChart"/>
    <dgm:cxn modelId="{80D525E9-7794-45A8-96DF-17AD5302334B}" type="presParOf" srcId="{05B41DCA-3F43-4C40-9AD8-06945B348F82}" destId="{F508C8CC-C33E-4283-84C2-D3A185AD25FC}" srcOrd="1" destOrd="0" presId="urn:microsoft.com/office/officeart/2009/3/layout/HorizontalOrganizationChart"/>
    <dgm:cxn modelId="{96BB6529-7ABC-475B-8D08-E394C5B3B6C0}" type="presParOf" srcId="{05B41DCA-3F43-4C40-9AD8-06945B348F82}" destId="{B05FD6D2-5547-4B29-AB79-13A2719E69A1}" srcOrd="2" destOrd="0" presId="urn:microsoft.com/office/officeart/2009/3/layout/HorizontalOrganizationChart"/>
    <dgm:cxn modelId="{A9787B4D-166E-462C-8F94-AC2D00D1C777}" type="presParOf" srcId="{17E2E3B7-ED29-4593-A42D-03041025E5DE}" destId="{53182369-E5EE-48F1-A004-839F09EBD386}" srcOrd="4" destOrd="0" presId="urn:microsoft.com/office/officeart/2009/3/layout/HorizontalOrganizationChart"/>
    <dgm:cxn modelId="{43F3C4E2-834F-410F-A86F-33D4200822AB}" type="presParOf" srcId="{17E2E3B7-ED29-4593-A42D-03041025E5DE}" destId="{DC752FD7-B798-440C-8B1E-EB07D4D129C7}" srcOrd="5" destOrd="0" presId="urn:microsoft.com/office/officeart/2009/3/layout/HorizontalOrganizationChart"/>
    <dgm:cxn modelId="{0D3DF13D-778D-4773-A6E6-E4F8A3742268}" type="presParOf" srcId="{DC752FD7-B798-440C-8B1E-EB07D4D129C7}" destId="{E39DD597-86FA-452A-8F6E-1E9BD69445BF}" srcOrd="0" destOrd="0" presId="urn:microsoft.com/office/officeart/2009/3/layout/HorizontalOrganizationChart"/>
    <dgm:cxn modelId="{EA1BD927-17F2-42E3-9F3E-AFB215BC90D5}" type="presParOf" srcId="{E39DD597-86FA-452A-8F6E-1E9BD69445BF}" destId="{167FD114-17A3-48F8-A771-BDFFD92B5DFB}" srcOrd="0" destOrd="0" presId="urn:microsoft.com/office/officeart/2009/3/layout/HorizontalOrganizationChart"/>
    <dgm:cxn modelId="{8300A3BC-3FD4-4F74-91F1-AC53D43EE7CB}" type="presParOf" srcId="{E39DD597-86FA-452A-8F6E-1E9BD69445BF}" destId="{2A02B0FC-BDD2-4E5F-AFA2-06801E54C92F}" srcOrd="1" destOrd="0" presId="urn:microsoft.com/office/officeart/2009/3/layout/HorizontalOrganizationChart"/>
    <dgm:cxn modelId="{0BBA191F-2557-4883-8AF7-90019E80234D}" type="presParOf" srcId="{DC752FD7-B798-440C-8B1E-EB07D4D129C7}" destId="{6711B80D-F9CE-492F-9164-034FB78B2354}" srcOrd="1" destOrd="0" presId="urn:microsoft.com/office/officeart/2009/3/layout/HorizontalOrganizationChart"/>
    <dgm:cxn modelId="{18C0452C-8AEE-4E59-9783-C185D9099176}" type="presParOf" srcId="{DC752FD7-B798-440C-8B1E-EB07D4D129C7}" destId="{6AA81530-7386-45B6-9B98-4104ED4D1296}" srcOrd="2" destOrd="0" presId="urn:microsoft.com/office/officeart/2009/3/layout/HorizontalOrganizationChart"/>
    <dgm:cxn modelId="{2BDB14B1-180C-48C8-BAB4-13DCCD81C4FC}" type="presParOf" srcId="{6870C2A6-50EC-42ED-9ADC-F5768ABF3DEF}" destId="{AF543B9A-D3E3-45A6-A87E-8173B5DCF92A}" srcOrd="2" destOrd="0" presId="urn:microsoft.com/office/officeart/2009/3/layout/HorizontalOrganizationChar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4A14EC-97FD-4862-95D2-75264792D93D}">
      <dsp:nvSpPr>
        <dsp:cNvPr id="0" name=""/>
        <dsp:cNvSpPr/>
      </dsp:nvSpPr>
      <dsp:spPr>
        <a:xfrm>
          <a:off x="2391" y="383583"/>
          <a:ext cx="1897313" cy="1138388"/>
        </a:xfrm>
        <a:prstGeom prst="rect">
          <a:avLst/>
        </a:prstGeom>
        <a:solidFill>
          <a:srgbClr val="31A5C4"/>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Arial" panose="020B0604020202020204" pitchFamily="34" charset="0"/>
              <a:cs typeface="Arial" panose="020B0604020202020204" pitchFamily="34" charset="0"/>
            </a:rPr>
            <a:t>Sous thème</a:t>
          </a:r>
        </a:p>
      </dsp:txBody>
      <dsp:txXfrm>
        <a:off x="2391" y="383583"/>
        <a:ext cx="1897313" cy="1138388"/>
      </dsp:txXfrm>
    </dsp:sp>
    <dsp:sp modelId="{FAC5B312-EFEB-4916-B25A-74E6FE2DAFC0}">
      <dsp:nvSpPr>
        <dsp:cNvPr id="0" name=""/>
        <dsp:cNvSpPr/>
      </dsp:nvSpPr>
      <dsp:spPr>
        <a:xfrm>
          <a:off x="2089436" y="383583"/>
          <a:ext cx="1897313" cy="1138388"/>
        </a:xfrm>
        <a:prstGeom prst="rect">
          <a:avLst/>
        </a:prstGeom>
        <a:solidFill>
          <a:srgbClr val="31A5C4"/>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Arial" panose="020B0604020202020204" pitchFamily="34" charset="0"/>
              <a:cs typeface="Arial" panose="020B0604020202020204" pitchFamily="34" charset="0"/>
            </a:rPr>
            <a:t>Sous thème</a:t>
          </a:r>
        </a:p>
      </dsp:txBody>
      <dsp:txXfrm>
        <a:off x="2089436" y="383583"/>
        <a:ext cx="1897313" cy="1138388"/>
      </dsp:txXfrm>
    </dsp:sp>
    <dsp:sp modelId="{DF4952C3-9ED0-4E7A-88C3-6D58373D3783}">
      <dsp:nvSpPr>
        <dsp:cNvPr id="0" name=""/>
        <dsp:cNvSpPr/>
      </dsp:nvSpPr>
      <dsp:spPr>
        <a:xfrm>
          <a:off x="4176481" y="383583"/>
          <a:ext cx="1897313" cy="1138388"/>
        </a:xfrm>
        <a:prstGeom prst="rect">
          <a:avLst/>
        </a:prstGeom>
        <a:solidFill>
          <a:srgbClr val="31A5C4"/>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Arial" panose="020B0604020202020204" pitchFamily="34" charset="0"/>
              <a:cs typeface="Arial" panose="020B0604020202020204" pitchFamily="34" charset="0"/>
            </a:rPr>
            <a:t>Sous thème</a:t>
          </a:r>
        </a:p>
      </dsp:txBody>
      <dsp:txXfrm>
        <a:off x="4176481" y="383583"/>
        <a:ext cx="1897313" cy="1138388"/>
      </dsp:txXfrm>
    </dsp:sp>
    <dsp:sp modelId="{93139919-33EA-446D-BC7B-A413B5BCD127}">
      <dsp:nvSpPr>
        <dsp:cNvPr id="0" name=""/>
        <dsp:cNvSpPr/>
      </dsp:nvSpPr>
      <dsp:spPr>
        <a:xfrm>
          <a:off x="6263526" y="383583"/>
          <a:ext cx="1897313" cy="1138388"/>
        </a:xfrm>
        <a:prstGeom prst="rect">
          <a:avLst/>
        </a:prstGeom>
        <a:solidFill>
          <a:srgbClr val="31A5C4"/>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Arial" panose="020B0604020202020204" pitchFamily="34" charset="0"/>
              <a:cs typeface="Arial" panose="020B0604020202020204" pitchFamily="34" charset="0"/>
            </a:rPr>
            <a:t>Sous thème</a:t>
          </a:r>
        </a:p>
      </dsp:txBody>
      <dsp:txXfrm>
        <a:off x="6263526" y="383583"/>
        <a:ext cx="1897313" cy="11383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182369-E5EE-48F1-A004-839F09EBD386}">
      <dsp:nvSpPr>
        <dsp:cNvPr id="0" name=""/>
        <dsp:cNvSpPr/>
      </dsp:nvSpPr>
      <dsp:spPr>
        <a:xfrm>
          <a:off x="2541286" y="1597047"/>
          <a:ext cx="507711" cy="1091579"/>
        </a:xfrm>
        <a:custGeom>
          <a:avLst/>
          <a:gdLst/>
          <a:ahLst/>
          <a:cxnLst/>
          <a:rect l="0" t="0" r="0" b="0"/>
          <a:pathLst>
            <a:path>
              <a:moveTo>
                <a:pt x="0" y="0"/>
              </a:moveTo>
              <a:lnTo>
                <a:pt x="253855" y="0"/>
              </a:lnTo>
              <a:lnTo>
                <a:pt x="253855" y="1091579"/>
              </a:lnTo>
              <a:lnTo>
                <a:pt x="507711" y="1091579"/>
              </a:lnTo>
            </a:path>
          </a:pathLst>
        </a:custGeom>
        <a:noFill/>
        <a:ln w="12700" cap="flat" cmpd="sng" algn="ctr">
          <a:solidFill>
            <a:srgbClr val="333F50"/>
          </a:solidFill>
          <a:prstDash val="solid"/>
          <a:miter lim="800000"/>
        </a:ln>
        <a:effectLst/>
      </dsp:spPr>
      <dsp:style>
        <a:lnRef idx="2">
          <a:scrgbClr r="0" g="0" b="0"/>
        </a:lnRef>
        <a:fillRef idx="0">
          <a:scrgbClr r="0" g="0" b="0"/>
        </a:fillRef>
        <a:effectRef idx="0">
          <a:scrgbClr r="0" g="0" b="0"/>
        </a:effectRef>
        <a:fontRef idx="minor"/>
      </dsp:style>
    </dsp:sp>
    <dsp:sp modelId="{8B4A414B-EF09-44A8-9742-C05FE5D3B0C3}">
      <dsp:nvSpPr>
        <dsp:cNvPr id="0" name=""/>
        <dsp:cNvSpPr/>
      </dsp:nvSpPr>
      <dsp:spPr>
        <a:xfrm>
          <a:off x="2541286" y="1551327"/>
          <a:ext cx="507711" cy="91440"/>
        </a:xfrm>
        <a:custGeom>
          <a:avLst/>
          <a:gdLst/>
          <a:ahLst/>
          <a:cxnLst/>
          <a:rect l="0" t="0" r="0" b="0"/>
          <a:pathLst>
            <a:path>
              <a:moveTo>
                <a:pt x="0" y="45720"/>
              </a:moveTo>
              <a:lnTo>
                <a:pt x="507711" y="45720"/>
              </a:lnTo>
            </a:path>
          </a:pathLst>
        </a:custGeom>
        <a:noFill/>
        <a:ln w="12700" cap="flat" cmpd="sng" algn="ctr">
          <a:solidFill>
            <a:srgbClr val="003445"/>
          </a:solidFill>
          <a:prstDash val="solid"/>
          <a:miter lim="800000"/>
        </a:ln>
        <a:effectLst/>
      </dsp:spPr>
      <dsp:style>
        <a:lnRef idx="2">
          <a:scrgbClr r="0" g="0" b="0"/>
        </a:lnRef>
        <a:fillRef idx="0">
          <a:scrgbClr r="0" g="0" b="0"/>
        </a:fillRef>
        <a:effectRef idx="0">
          <a:scrgbClr r="0" g="0" b="0"/>
        </a:effectRef>
        <a:fontRef idx="minor"/>
      </dsp:style>
    </dsp:sp>
    <dsp:sp modelId="{C387CECE-99CA-4F63-8BAA-0C3B1B2A00F7}">
      <dsp:nvSpPr>
        <dsp:cNvPr id="0" name=""/>
        <dsp:cNvSpPr/>
      </dsp:nvSpPr>
      <dsp:spPr>
        <a:xfrm>
          <a:off x="2541286" y="505467"/>
          <a:ext cx="507711" cy="1091579"/>
        </a:xfrm>
        <a:custGeom>
          <a:avLst/>
          <a:gdLst/>
          <a:ahLst/>
          <a:cxnLst/>
          <a:rect l="0" t="0" r="0" b="0"/>
          <a:pathLst>
            <a:path>
              <a:moveTo>
                <a:pt x="0" y="1091579"/>
              </a:moveTo>
              <a:lnTo>
                <a:pt x="253855" y="1091579"/>
              </a:lnTo>
              <a:lnTo>
                <a:pt x="253855" y="0"/>
              </a:lnTo>
              <a:lnTo>
                <a:pt x="507711" y="0"/>
              </a:lnTo>
            </a:path>
          </a:pathLst>
        </a:custGeom>
        <a:noFill/>
        <a:ln w="12700" cap="flat" cmpd="sng" algn="ctr">
          <a:solidFill>
            <a:srgbClr val="333F50"/>
          </a:solidFill>
          <a:prstDash val="solid"/>
          <a:miter lim="800000"/>
        </a:ln>
        <a:effectLst/>
      </dsp:spPr>
      <dsp:style>
        <a:lnRef idx="2">
          <a:scrgbClr r="0" g="0" b="0"/>
        </a:lnRef>
        <a:fillRef idx="0">
          <a:scrgbClr r="0" g="0" b="0"/>
        </a:fillRef>
        <a:effectRef idx="0">
          <a:scrgbClr r="0" g="0" b="0"/>
        </a:effectRef>
        <a:fontRef idx="minor"/>
      </dsp:style>
    </dsp:sp>
    <dsp:sp modelId="{0AA6FB89-CC81-4D4F-B76C-58431CE62BB1}">
      <dsp:nvSpPr>
        <dsp:cNvPr id="0" name=""/>
        <dsp:cNvSpPr/>
      </dsp:nvSpPr>
      <dsp:spPr>
        <a:xfrm>
          <a:off x="2729" y="1209917"/>
          <a:ext cx="2538557" cy="774259"/>
        </a:xfrm>
        <a:prstGeom prst="rect">
          <a:avLst/>
        </a:prstGeom>
        <a:solidFill>
          <a:srgbClr val="00344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Arial" panose="020B0604020202020204" pitchFamily="34" charset="0"/>
              <a:cs typeface="Arial" panose="020B0604020202020204" pitchFamily="34" charset="0"/>
            </a:rPr>
            <a:t>Thème 2</a:t>
          </a:r>
        </a:p>
      </dsp:txBody>
      <dsp:txXfrm>
        <a:off x="2729" y="1209917"/>
        <a:ext cx="2538557" cy="774259"/>
      </dsp:txXfrm>
    </dsp:sp>
    <dsp:sp modelId="{2D8B8A57-0F25-43BA-81E0-231BDDF526BA}">
      <dsp:nvSpPr>
        <dsp:cNvPr id="0" name=""/>
        <dsp:cNvSpPr/>
      </dsp:nvSpPr>
      <dsp:spPr>
        <a:xfrm>
          <a:off x="3048998" y="118337"/>
          <a:ext cx="2538557" cy="774259"/>
        </a:xfrm>
        <a:prstGeom prst="rect">
          <a:avLst/>
        </a:prstGeom>
        <a:solidFill>
          <a:srgbClr val="B4981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Arial" panose="020B0604020202020204" pitchFamily="34" charset="0"/>
              <a:cs typeface="Arial" panose="020B0604020202020204" pitchFamily="34" charset="0"/>
            </a:rPr>
            <a:t>Sous thème</a:t>
          </a:r>
        </a:p>
      </dsp:txBody>
      <dsp:txXfrm>
        <a:off x="3048998" y="118337"/>
        <a:ext cx="2538557" cy="774259"/>
      </dsp:txXfrm>
    </dsp:sp>
    <dsp:sp modelId="{9B3EC912-C23E-423C-9B06-198C7C6417B6}">
      <dsp:nvSpPr>
        <dsp:cNvPr id="0" name=""/>
        <dsp:cNvSpPr/>
      </dsp:nvSpPr>
      <dsp:spPr>
        <a:xfrm>
          <a:off x="3048998" y="1209917"/>
          <a:ext cx="2538557" cy="774259"/>
        </a:xfrm>
        <a:prstGeom prst="rect">
          <a:avLst/>
        </a:prstGeom>
        <a:solidFill>
          <a:srgbClr val="B4981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Arial" panose="020B0604020202020204" pitchFamily="34" charset="0"/>
              <a:cs typeface="Arial" panose="020B0604020202020204" pitchFamily="34" charset="0"/>
            </a:rPr>
            <a:t>Sous thème</a:t>
          </a:r>
        </a:p>
        <a:p>
          <a:pPr marL="0" lvl="0" indent="0" algn="ctr" defTabSz="622300">
            <a:lnSpc>
              <a:spcPct val="90000"/>
            </a:lnSpc>
            <a:spcBef>
              <a:spcPct val="0"/>
            </a:spcBef>
            <a:spcAft>
              <a:spcPct val="35000"/>
            </a:spcAft>
            <a:buNone/>
          </a:pPr>
          <a:endParaRPr lang="fr-FR" sz="1400" kern="1200" dirty="0">
            <a:latin typeface="Arial" panose="020B0604020202020204" pitchFamily="34" charset="0"/>
            <a:cs typeface="Arial" panose="020B0604020202020204" pitchFamily="34" charset="0"/>
          </a:endParaRPr>
        </a:p>
      </dsp:txBody>
      <dsp:txXfrm>
        <a:off x="3048998" y="1209917"/>
        <a:ext cx="2538557" cy="774259"/>
      </dsp:txXfrm>
    </dsp:sp>
    <dsp:sp modelId="{167FD114-17A3-48F8-A771-BDFFD92B5DFB}">
      <dsp:nvSpPr>
        <dsp:cNvPr id="0" name=""/>
        <dsp:cNvSpPr/>
      </dsp:nvSpPr>
      <dsp:spPr>
        <a:xfrm>
          <a:off x="3048998" y="2301497"/>
          <a:ext cx="2538557" cy="774259"/>
        </a:xfrm>
        <a:prstGeom prst="rect">
          <a:avLst/>
        </a:prstGeom>
        <a:solidFill>
          <a:srgbClr val="B4981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Arial" panose="020B0604020202020204" pitchFamily="34" charset="0"/>
              <a:cs typeface="Arial" panose="020B0604020202020204" pitchFamily="34" charset="0"/>
            </a:rPr>
            <a:t>Sous thème</a:t>
          </a:r>
        </a:p>
        <a:p>
          <a:pPr marL="0" lvl="0" indent="0" algn="ctr" defTabSz="622300">
            <a:lnSpc>
              <a:spcPct val="90000"/>
            </a:lnSpc>
            <a:spcBef>
              <a:spcPct val="0"/>
            </a:spcBef>
            <a:spcAft>
              <a:spcPct val="35000"/>
            </a:spcAft>
            <a:buNone/>
          </a:pPr>
          <a:endParaRPr lang="fr-FR" sz="1400" kern="1200" dirty="0">
            <a:latin typeface="Arial" panose="020B0604020202020204" pitchFamily="34" charset="0"/>
            <a:cs typeface="Arial" panose="020B0604020202020204" pitchFamily="34" charset="0"/>
          </a:endParaRPr>
        </a:p>
      </dsp:txBody>
      <dsp:txXfrm>
        <a:off x="3048998" y="2301497"/>
        <a:ext cx="2538557" cy="77425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1A54D8-DE55-475A-8C13-D628BA525AD2}" type="datetimeFigureOut">
              <a:rPr lang="fr-FR" smtClean="0"/>
              <a:t>09/09/2025</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098F40-9C15-427F-B391-1CE55357FFF4}" type="slidenum">
              <a:rPr lang="fr-FR" smtClean="0"/>
              <a:t>‹N°›</a:t>
            </a:fld>
            <a:endParaRPr lang="fr-FR"/>
          </a:p>
        </p:txBody>
      </p:sp>
    </p:spTree>
    <p:extLst>
      <p:ext uri="{BB962C8B-B14F-4D97-AF65-F5344CB8AC3E}">
        <p14:creationId xmlns:p14="http://schemas.microsoft.com/office/powerpoint/2010/main" val="113055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B6098F40-9C15-427F-B391-1CE55357FFF4}" type="slidenum">
              <a:rPr lang="fr-FR" smtClean="0"/>
              <a:t>2</a:t>
            </a:fld>
            <a:endParaRPr lang="fr-FR"/>
          </a:p>
        </p:txBody>
      </p:sp>
    </p:spTree>
    <p:extLst>
      <p:ext uri="{BB962C8B-B14F-4D97-AF65-F5344CB8AC3E}">
        <p14:creationId xmlns:p14="http://schemas.microsoft.com/office/powerpoint/2010/main" val="2115290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6098F40-9C15-427F-B391-1CE55357FFF4}" type="slidenum">
              <a:rPr lang="fr-FR" smtClean="0"/>
              <a:t>3</a:t>
            </a:fld>
            <a:endParaRPr lang="fr-FR"/>
          </a:p>
        </p:txBody>
      </p:sp>
    </p:spTree>
    <p:extLst>
      <p:ext uri="{BB962C8B-B14F-4D97-AF65-F5344CB8AC3E}">
        <p14:creationId xmlns:p14="http://schemas.microsoft.com/office/powerpoint/2010/main" val="16202961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1.gif"/><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19" name="ZoneTexte 18"/>
          <p:cNvSpPr txBox="1"/>
          <p:nvPr userDrawn="1"/>
        </p:nvSpPr>
        <p:spPr>
          <a:xfrm>
            <a:off x="1430142" y="319363"/>
            <a:ext cx="7359015" cy="584775"/>
          </a:xfrm>
          <a:prstGeom prst="rect">
            <a:avLst/>
          </a:prstGeom>
          <a:solidFill>
            <a:srgbClr val="31A5C4"/>
          </a:solidFill>
        </p:spPr>
        <p:txBody>
          <a:bodyPr wrap="square" rtlCol="0">
            <a:spAutoFit/>
          </a:bodyPr>
          <a:lstStyle/>
          <a:p>
            <a:endParaRPr lang="fr-FR" sz="3200" b="1" dirty="0">
              <a:solidFill>
                <a:schemeClr val="bg1"/>
              </a:solidFill>
              <a:latin typeface="Arial" panose="020B0604020202020204" pitchFamily="34" charset="0"/>
              <a:cs typeface="Arial" panose="020B0604020202020204" pitchFamily="34" charset="0"/>
            </a:endParaRPr>
          </a:p>
        </p:txBody>
      </p:sp>
      <p:sp>
        <p:nvSpPr>
          <p:cNvPr id="9" name="Rectangle 8"/>
          <p:cNvSpPr/>
          <p:nvPr userDrawn="1"/>
        </p:nvSpPr>
        <p:spPr>
          <a:xfrm>
            <a:off x="0" y="6578221"/>
            <a:ext cx="6960358" cy="279779"/>
          </a:xfrm>
          <a:prstGeom prst="rect">
            <a:avLst/>
          </a:prstGeom>
          <a:solidFill>
            <a:srgbClr val="31A5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31A5C4"/>
              </a:solidFill>
            </a:endParaRPr>
          </a:p>
        </p:txBody>
      </p:sp>
      <p:sp>
        <p:nvSpPr>
          <p:cNvPr id="10" name="Rectangle 9"/>
          <p:cNvSpPr/>
          <p:nvPr userDrawn="1"/>
        </p:nvSpPr>
        <p:spPr>
          <a:xfrm>
            <a:off x="6960358" y="6578221"/>
            <a:ext cx="2183642" cy="279779"/>
          </a:xfrm>
          <a:prstGeom prst="rect">
            <a:avLst/>
          </a:prstGeom>
          <a:solidFill>
            <a:srgbClr val="0034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A6C8"/>
              </a:solidFill>
            </a:endParaRPr>
          </a:p>
        </p:txBody>
      </p:sp>
      <p:sp>
        <p:nvSpPr>
          <p:cNvPr id="4" name="Date Placeholder 3"/>
          <p:cNvSpPr>
            <a:spLocks noGrp="1"/>
          </p:cNvSpPr>
          <p:nvPr>
            <p:ph type="dt" sz="half" idx="10"/>
          </p:nvPr>
        </p:nvSpPr>
        <p:spPr>
          <a:xfrm>
            <a:off x="628650" y="6527801"/>
            <a:ext cx="2057400" cy="365125"/>
          </a:xfrm>
        </p:spPr>
        <p:txBody>
          <a:bodyPr/>
          <a:lstStyle>
            <a:lvl1pPr>
              <a:defRPr>
                <a:solidFill>
                  <a:schemeClr val="bg1"/>
                </a:solidFill>
              </a:defRPr>
            </a:lvl1pPr>
          </a:lstStyle>
          <a:p>
            <a:fld id="{0A5BBA24-503F-4D2F-815E-B15D1908202E}" type="datetimeFigureOut">
              <a:rPr lang="fr-FR" smtClean="0"/>
              <a:pPr/>
              <a:t>09/09/2025</a:t>
            </a:fld>
            <a:endParaRPr lang="fr-FR"/>
          </a:p>
        </p:txBody>
      </p:sp>
      <p:sp>
        <p:nvSpPr>
          <p:cNvPr id="5" name="Footer Placeholder 4"/>
          <p:cNvSpPr>
            <a:spLocks noGrp="1"/>
          </p:cNvSpPr>
          <p:nvPr>
            <p:ph type="ftr" sz="quarter" idx="11"/>
          </p:nvPr>
        </p:nvSpPr>
        <p:spPr>
          <a:xfrm>
            <a:off x="3028950" y="6527801"/>
            <a:ext cx="3086100" cy="365125"/>
          </a:xfrm>
        </p:spPr>
        <p:txBody>
          <a:bodyPr/>
          <a:lstStyle>
            <a:lvl1pPr>
              <a:defRPr>
                <a:solidFill>
                  <a:schemeClr val="bg1"/>
                </a:solidFill>
              </a:defRPr>
            </a:lvl1pPr>
          </a:lstStyle>
          <a:p>
            <a:endParaRPr lang="fr-FR"/>
          </a:p>
        </p:txBody>
      </p:sp>
      <p:sp>
        <p:nvSpPr>
          <p:cNvPr id="6" name="Slide Number Placeholder 5"/>
          <p:cNvSpPr>
            <a:spLocks noGrp="1"/>
          </p:cNvSpPr>
          <p:nvPr>
            <p:ph type="sldNum" sz="quarter" idx="12"/>
          </p:nvPr>
        </p:nvSpPr>
        <p:spPr>
          <a:xfrm>
            <a:off x="6457950" y="6527801"/>
            <a:ext cx="2057400" cy="365125"/>
          </a:xfrm>
        </p:spPr>
        <p:txBody>
          <a:bodyPr/>
          <a:lstStyle>
            <a:lvl1pPr>
              <a:defRPr>
                <a:solidFill>
                  <a:schemeClr val="bg1"/>
                </a:solidFill>
              </a:defRPr>
            </a:lvl1pPr>
          </a:lstStyle>
          <a:p>
            <a:fld id="{6A9E7E16-283B-4563-984A-653B717160CC}" type="slidenum">
              <a:rPr lang="fr-FR" smtClean="0"/>
              <a:pPr/>
              <a:t>‹N°›</a:t>
            </a:fld>
            <a:endParaRPr lang="fr-FR"/>
          </a:p>
        </p:txBody>
      </p:sp>
      <p:sp>
        <p:nvSpPr>
          <p:cNvPr id="14" name="Rectangle 13"/>
          <p:cNvSpPr/>
          <p:nvPr userDrawn="1"/>
        </p:nvSpPr>
        <p:spPr>
          <a:xfrm>
            <a:off x="1249784" y="319362"/>
            <a:ext cx="108000" cy="583200"/>
          </a:xfrm>
          <a:prstGeom prst="rect">
            <a:avLst/>
          </a:prstGeom>
          <a:solidFill>
            <a:srgbClr val="31A5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Title Placeholder 1"/>
          <p:cNvSpPr>
            <a:spLocks noGrp="1"/>
          </p:cNvSpPr>
          <p:nvPr>
            <p:ph type="title" hasCustomPrompt="1"/>
          </p:nvPr>
        </p:nvSpPr>
        <p:spPr>
          <a:xfrm>
            <a:off x="1430142" y="318676"/>
            <a:ext cx="7359015" cy="583201"/>
          </a:xfrm>
          <a:prstGeom prst="rect">
            <a:avLst/>
          </a:prstGeom>
        </p:spPr>
        <p:txBody>
          <a:bodyPr vert="horz" lIns="91440" tIns="45720" rIns="91440" bIns="45720" rtlCol="0" anchor="ctr">
            <a:normAutofit/>
          </a:bodyPr>
          <a:lstStyle>
            <a:lvl1pPr>
              <a:defRPr sz="3200" b="1">
                <a:solidFill>
                  <a:schemeClr val="bg1"/>
                </a:solidFill>
                <a:latin typeface="Arial" panose="020B0604020202020204" pitchFamily="34" charset="0"/>
                <a:cs typeface="Arial" panose="020B0604020202020204" pitchFamily="34" charset="0"/>
              </a:defRPr>
            </a:lvl1pPr>
          </a:lstStyle>
          <a:p>
            <a:r>
              <a:rPr lang="fr-FR" dirty="0"/>
              <a:t>Exemple de titre (</a:t>
            </a:r>
            <a:r>
              <a:rPr lang="fr-FR" dirty="0" err="1"/>
              <a:t>arial</a:t>
            </a:r>
            <a:r>
              <a:rPr lang="fr-FR" dirty="0"/>
              <a:t> 32)</a:t>
            </a:r>
            <a:endParaRPr lang="en-US" dirty="0"/>
          </a:p>
        </p:txBody>
      </p:sp>
      <p:pic>
        <p:nvPicPr>
          <p:cNvPr id="3" name="Image 2">
            <a:extLst>
              <a:ext uri="{FF2B5EF4-FFF2-40B4-BE49-F238E27FC236}">
                <a16:creationId xmlns:a16="http://schemas.microsoft.com/office/drawing/2014/main" id="{AF079642-0348-4E62-954F-F24CBA09D28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579" y="171768"/>
            <a:ext cx="762141" cy="1294748"/>
          </a:xfrm>
          <a:prstGeom prst="rect">
            <a:avLst/>
          </a:prstGeom>
        </p:spPr>
      </p:pic>
    </p:spTree>
    <p:extLst>
      <p:ext uri="{BB962C8B-B14F-4D97-AF65-F5344CB8AC3E}">
        <p14:creationId xmlns:p14="http://schemas.microsoft.com/office/powerpoint/2010/main" val="3171724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9" name="Rectangle 8"/>
          <p:cNvSpPr/>
          <p:nvPr userDrawn="1"/>
        </p:nvSpPr>
        <p:spPr>
          <a:xfrm>
            <a:off x="0" y="6578221"/>
            <a:ext cx="6960358" cy="279779"/>
          </a:xfrm>
          <a:prstGeom prst="rect">
            <a:avLst/>
          </a:prstGeom>
          <a:solidFill>
            <a:srgbClr val="31A5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31A5C4"/>
              </a:solidFill>
            </a:endParaRPr>
          </a:p>
        </p:txBody>
      </p:sp>
      <p:sp>
        <p:nvSpPr>
          <p:cNvPr id="10" name="Rectangle 9"/>
          <p:cNvSpPr/>
          <p:nvPr userDrawn="1"/>
        </p:nvSpPr>
        <p:spPr>
          <a:xfrm>
            <a:off x="6960358" y="6578221"/>
            <a:ext cx="2183642" cy="279779"/>
          </a:xfrm>
          <a:prstGeom prst="rect">
            <a:avLst/>
          </a:prstGeom>
          <a:solidFill>
            <a:srgbClr val="0034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A6C8"/>
              </a:solidFill>
            </a:endParaRPr>
          </a:p>
        </p:txBody>
      </p:sp>
      <p:sp>
        <p:nvSpPr>
          <p:cNvPr id="11" name="Date Placeholder 3"/>
          <p:cNvSpPr>
            <a:spLocks noGrp="1"/>
          </p:cNvSpPr>
          <p:nvPr>
            <p:ph type="dt" sz="half" idx="10"/>
          </p:nvPr>
        </p:nvSpPr>
        <p:spPr>
          <a:xfrm>
            <a:off x="628650" y="6527801"/>
            <a:ext cx="2057400" cy="365125"/>
          </a:xfrm>
        </p:spPr>
        <p:txBody>
          <a:bodyPr/>
          <a:lstStyle>
            <a:lvl1pPr>
              <a:defRPr>
                <a:solidFill>
                  <a:schemeClr val="bg1"/>
                </a:solidFill>
              </a:defRPr>
            </a:lvl1pPr>
          </a:lstStyle>
          <a:p>
            <a:fld id="{0A5BBA24-503F-4D2F-815E-B15D1908202E}" type="datetimeFigureOut">
              <a:rPr lang="fr-FR" smtClean="0"/>
              <a:pPr/>
              <a:t>09/09/2025</a:t>
            </a:fld>
            <a:endParaRPr lang="fr-FR"/>
          </a:p>
        </p:txBody>
      </p:sp>
      <p:sp>
        <p:nvSpPr>
          <p:cNvPr id="12" name="Footer Placeholder 4"/>
          <p:cNvSpPr>
            <a:spLocks noGrp="1"/>
          </p:cNvSpPr>
          <p:nvPr>
            <p:ph type="ftr" sz="quarter" idx="11"/>
          </p:nvPr>
        </p:nvSpPr>
        <p:spPr>
          <a:xfrm>
            <a:off x="3028950" y="6527801"/>
            <a:ext cx="3086100" cy="365125"/>
          </a:xfrm>
        </p:spPr>
        <p:txBody>
          <a:bodyPr/>
          <a:lstStyle>
            <a:lvl1pPr>
              <a:defRPr>
                <a:solidFill>
                  <a:schemeClr val="bg1"/>
                </a:solidFill>
              </a:defRPr>
            </a:lvl1pPr>
          </a:lstStyle>
          <a:p>
            <a:endParaRPr lang="fr-FR"/>
          </a:p>
        </p:txBody>
      </p:sp>
      <p:sp>
        <p:nvSpPr>
          <p:cNvPr id="13" name="Slide Number Placeholder 5"/>
          <p:cNvSpPr>
            <a:spLocks noGrp="1"/>
          </p:cNvSpPr>
          <p:nvPr>
            <p:ph type="sldNum" sz="quarter" idx="12"/>
          </p:nvPr>
        </p:nvSpPr>
        <p:spPr>
          <a:xfrm>
            <a:off x="6457950" y="6527801"/>
            <a:ext cx="2057400" cy="365125"/>
          </a:xfrm>
        </p:spPr>
        <p:txBody>
          <a:bodyPr/>
          <a:lstStyle>
            <a:lvl1pPr>
              <a:defRPr>
                <a:solidFill>
                  <a:schemeClr val="bg1"/>
                </a:solidFill>
              </a:defRPr>
            </a:lvl1pPr>
          </a:lstStyle>
          <a:p>
            <a:fld id="{6A9E7E16-283B-4563-984A-653B717160CC}" type="slidenum">
              <a:rPr lang="fr-FR" smtClean="0"/>
              <a:pPr/>
              <a:t>‹N°›</a:t>
            </a:fld>
            <a:endParaRPr lang="fr-FR"/>
          </a:p>
        </p:txBody>
      </p:sp>
      <p:sp>
        <p:nvSpPr>
          <p:cNvPr id="18" name="ZoneTexte 17"/>
          <p:cNvSpPr txBox="1"/>
          <p:nvPr userDrawn="1"/>
        </p:nvSpPr>
        <p:spPr>
          <a:xfrm>
            <a:off x="1430142" y="319363"/>
            <a:ext cx="7359015" cy="1077218"/>
          </a:xfrm>
          <a:prstGeom prst="rect">
            <a:avLst/>
          </a:prstGeom>
          <a:solidFill>
            <a:srgbClr val="31A5C4"/>
          </a:solidFill>
        </p:spPr>
        <p:txBody>
          <a:bodyPr wrap="square" rtlCol="0">
            <a:spAutoFit/>
          </a:bodyPr>
          <a:lstStyle/>
          <a:p>
            <a:endParaRPr lang="fr-FR" sz="3200" b="1" dirty="0">
              <a:solidFill>
                <a:schemeClr val="bg1"/>
              </a:solidFill>
              <a:latin typeface="Arial" panose="020B0604020202020204" pitchFamily="34" charset="0"/>
              <a:cs typeface="Arial" panose="020B0604020202020204" pitchFamily="34" charset="0"/>
            </a:endParaRPr>
          </a:p>
          <a:p>
            <a:endParaRPr lang="fr-FR" sz="3200" b="1" dirty="0">
              <a:solidFill>
                <a:schemeClr val="bg1"/>
              </a:solidFill>
              <a:latin typeface="Arial" panose="020B0604020202020204" pitchFamily="34" charset="0"/>
              <a:cs typeface="Arial" panose="020B0604020202020204" pitchFamily="34" charset="0"/>
            </a:endParaRPr>
          </a:p>
        </p:txBody>
      </p:sp>
      <p:sp>
        <p:nvSpPr>
          <p:cNvPr id="21" name="Rectangle 20"/>
          <p:cNvSpPr/>
          <p:nvPr userDrawn="1"/>
        </p:nvSpPr>
        <p:spPr>
          <a:xfrm>
            <a:off x="1249784" y="319362"/>
            <a:ext cx="108000" cy="1076400"/>
          </a:xfrm>
          <a:prstGeom prst="rect">
            <a:avLst/>
          </a:prstGeom>
          <a:solidFill>
            <a:srgbClr val="31A5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Title Placeholder 1"/>
          <p:cNvSpPr>
            <a:spLocks noGrp="1"/>
          </p:cNvSpPr>
          <p:nvPr>
            <p:ph type="title" hasCustomPrompt="1"/>
          </p:nvPr>
        </p:nvSpPr>
        <p:spPr>
          <a:xfrm>
            <a:off x="1430142" y="323833"/>
            <a:ext cx="7359015" cy="1071929"/>
          </a:xfrm>
          <a:prstGeom prst="rect">
            <a:avLst/>
          </a:prstGeom>
        </p:spPr>
        <p:txBody>
          <a:bodyPr vert="horz" lIns="91440" tIns="45720" rIns="91440" bIns="45720" rtlCol="0" anchor="ctr">
            <a:normAutofit/>
          </a:bodyPr>
          <a:lstStyle>
            <a:lvl1pPr>
              <a:defRPr sz="3200" b="1" baseline="0">
                <a:solidFill>
                  <a:schemeClr val="bg1"/>
                </a:solidFill>
                <a:latin typeface="Arial" panose="020B0604020202020204" pitchFamily="34" charset="0"/>
                <a:cs typeface="Arial" panose="020B0604020202020204" pitchFamily="34" charset="0"/>
              </a:defRPr>
            </a:lvl1pPr>
          </a:lstStyle>
          <a:p>
            <a:r>
              <a:rPr lang="fr-FR" dirty="0"/>
              <a:t>Exemple de titre (</a:t>
            </a:r>
            <a:r>
              <a:rPr lang="fr-FR" dirty="0" err="1"/>
              <a:t>arial</a:t>
            </a:r>
            <a:r>
              <a:rPr lang="fr-FR" dirty="0"/>
              <a:t> 32)</a:t>
            </a:r>
            <a:br>
              <a:rPr lang="fr-FR" dirty="0"/>
            </a:br>
            <a:r>
              <a:rPr lang="fr-FR" dirty="0"/>
              <a:t>Sur 2 lignes</a:t>
            </a:r>
            <a:endParaRPr lang="en-US" dirty="0"/>
          </a:p>
        </p:txBody>
      </p:sp>
      <p:pic>
        <p:nvPicPr>
          <p:cNvPr id="14" name="Image 13">
            <a:extLst>
              <a:ext uri="{FF2B5EF4-FFF2-40B4-BE49-F238E27FC236}">
                <a16:creationId xmlns:a16="http://schemas.microsoft.com/office/drawing/2014/main" id="{3C66929B-201D-4FEC-A4B8-0AA0B9343D4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579" y="171768"/>
            <a:ext cx="762141" cy="1294748"/>
          </a:xfrm>
          <a:prstGeom prst="rect">
            <a:avLst/>
          </a:prstGeom>
        </p:spPr>
      </p:pic>
    </p:spTree>
    <p:extLst>
      <p:ext uri="{BB962C8B-B14F-4D97-AF65-F5344CB8AC3E}">
        <p14:creationId xmlns:p14="http://schemas.microsoft.com/office/powerpoint/2010/main" val="69546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sp>
        <p:nvSpPr>
          <p:cNvPr id="7" name="Rectangle 6"/>
          <p:cNvSpPr/>
          <p:nvPr userDrawn="1"/>
        </p:nvSpPr>
        <p:spPr>
          <a:xfrm>
            <a:off x="0" y="6578221"/>
            <a:ext cx="6960358" cy="279779"/>
          </a:xfrm>
          <a:prstGeom prst="rect">
            <a:avLst/>
          </a:prstGeom>
          <a:solidFill>
            <a:srgbClr val="31A5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31A5C4"/>
              </a:solidFill>
            </a:endParaRPr>
          </a:p>
        </p:txBody>
      </p:sp>
      <p:sp>
        <p:nvSpPr>
          <p:cNvPr id="8" name="Rectangle 7"/>
          <p:cNvSpPr/>
          <p:nvPr userDrawn="1"/>
        </p:nvSpPr>
        <p:spPr>
          <a:xfrm>
            <a:off x="6960358" y="6578221"/>
            <a:ext cx="2183642" cy="279779"/>
          </a:xfrm>
          <a:prstGeom prst="rect">
            <a:avLst/>
          </a:prstGeom>
          <a:solidFill>
            <a:srgbClr val="0034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A6C8"/>
              </a:solidFill>
            </a:endParaRPr>
          </a:p>
        </p:txBody>
      </p:sp>
      <p:sp>
        <p:nvSpPr>
          <p:cNvPr id="9" name="Date Placeholder 3"/>
          <p:cNvSpPr>
            <a:spLocks noGrp="1"/>
          </p:cNvSpPr>
          <p:nvPr>
            <p:ph type="dt" sz="half" idx="10"/>
          </p:nvPr>
        </p:nvSpPr>
        <p:spPr>
          <a:xfrm>
            <a:off x="628650" y="6527801"/>
            <a:ext cx="2057400" cy="365125"/>
          </a:xfrm>
        </p:spPr>
        <p:txBody>
          <a:bodyPr/>
          <a:lstStyle>
            <a:lvl1pPr>
              <a:defRPr>
                <a:solidFill>
                  <a:schemeClr val="bg1"/>
                </a:solidFill>
              </a:defRPr>
            </a:lvl1pPr>
          </a:lstStyle>
          <a:p>
            <a:fld id="{0A5BBA24-503F-4D2F-815E-B15D1908202E}" type="datetimeFigureOut">
              <a:rPr lang="fr-FR" smtClean="0"/>
              <a:pPr/>
              <a:t>09/09/2025</a:t>
            </a:fld>
            <a:endParaRPr lang="fr-FR"/>
          </a:p>
        </p:txBody>
      </p:sp>
      <p:sp>
        <p:nvSpPr>
          <p:cNvPr id="10" name="Footer Placeholder 4"/>
          <p:cNvSpPr>
            <a:spLocks noGrp="1"/>
          </p:cNvSpPr>
          <p:nvPr>
            <p:ph type="ftr" sz="quarter" idx="11"/>
          </p:nvPr>
        </p:nvSpPr>
        <p:spPr>
          <a:xfrm>
            <a:off x="3028950" y="6527801"/>
            <a:ext cx="3086100" cy="365125"/>
          </a:xfrm>
        </p:spPr>
        <p:txBody>
          <a:bodyPr/>
          <a:lstStyle>
            <a:lvl1pPr>
              <a:defRPr>
                <a:solidFill>
                  <a:schemeClr val="bg1"/>
                </a:solidFill>
              </a:defRPr>
            </a:lvl1pPr>
          </a:lstStyle>
          <a:p>
            <a:endParaRPr lang="fr-FR"/>
          </a:p>
        </p:txBody>
      </p:sp>
      <p:sp>
        <p:nvSpPr>
          <p:cNvPr id="11" name="Slide Number Placeholder 5"/>
          <p:cNvSpPr>
            <a:spLocks noGrp="1"/>
          </p:cNvSpPr>
          <p:nvPr>
            <p:ph type="sldNum" sz="quarter" idx="12"/>
          </p:nvPr>
        </p:nvSpPr>
        <p:spPr>
          <a:xfrm>
            <a:off x="6457950" y="6527801"/>
            <a:ext cx="2057400" cy="365125"/>
          </a:xfrm>
        </p:spPr>
        <p:txBody>
          <a:bodyPr/>
          <a:lstStyle>
            <a:lvl1pPr>
              <a:defRPr>
                <a:solidFill>
                  <a:schemeClr val="bg1"/>
                </a:solidFill>
              </a:defRPr>
            </a:lvl1pPr>
          </a:lstStyle>
          <a:p>
            <a:fld id="{6A9E7E16-283B-4563-984A-653B717160CC}" type="slidenum">
              <a:rPr lang="fr-FR" smtClean="0"/>
              <a:pPr/>
              <a:t>‹N°›</a:t>
            </a:fld>
            <a:endParaRPr lang="fr-FR"/>
          </a:p>
        </p:txBody>
      </p:sp>
      <p:sp>
        <p:nvSpPr>
          <p:cNvPr id="19" name="Rectangle 18"/>
          <p:cNvSpPr/>
          <p:nvPr userDrawn="1"/>
        </p:nvSpPr>
        <p:spPr>
          <a:xfrm>
            <a:off x="0" y="1486172"/>
            <a:ext cx="9144000" cy="2153499"/>
          </a:xfrm>
          <a:prstGeom prst="rect">
            <a:avLst/>
          </a:prstGeom>
          <a:solidFill>
            <a:srgbClr val="31A5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19"/>
          <p:cNvSpPr/>
          <p:nvPr userDrawn="1"/>
        </p:nvSpPr>
        <p:spPr>
          <a:xfrm>
            <a:off x="0" y="3639671"/>
            <a:ext cx="9144000" cy="1936376"/>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3445"/>
              </a:solidFill>
            </a:endParaRPr>
          </a:p>
        </p:txBody>
      </p:sp>
      <p:sp>
        <p:nvSpPr>
          <p:cNvPr id="22" name="Title Placeholder 1"/>
          <p:cNvSpPr>
            <a:spLocks noGrp="1"/>
          </p:cNvSpPr>
          <p:nvPr>
            <p:ph type="title" hasCustomPrompt="1"/>
          </p:nvPr>
        </p:nvSpPr>
        <p:spPr>
          <a:xfrm>
            <a:off x="1026254" y="3022600"/>
            <a:ext cx="7886700" cy="598834"/>
          </a:xfrm>
          <a:prstGeom prst="rect">
            <a:avLst/>
          </a:prstGeom>
        </p:spPr>
        <p:txBody>
          <a:bodyPr vert="horz" lIns="91440" tIns="45720" rIns="91440" bIns="45720" rtlCol="0" anchor="ctr">
            <a:normAutofit/>
          </a:bodyPr>
          <a:lstStyle>
            <a:lvl1pPr algn="r">
              <a:defRPr sz="3200" b="1" baseline="0">
                <a:solidFill>
                  <a:schemeClr val="bg1"/>
                </a:solidFill>
                <a:latin typeface="Arial" panose="020B0604020202020204" pitchFamily="34" charset="0"/>
                <a:cs typeface="Arial" panose="020B0604020202020204" pitchFamily="34" charset="0"/>
              </a:defRPr>
            </a:lvl1pPr>
          </a:lstStyle>
          <a:p>
            <a:r>
              <a:rPr lang="fr-FR" dirty="0"/>
              <a:t>Titre chapitre (</a:t>
            </a:r>
            <a:r>
              <a:rPr lang="fr-FR" dirty="0" err="1"/>
              <a:t>arial</a:t>
            </a:r>
            <a:r>
              <a:rPr lang="fr-FR" dirty="0"/>
              <a:t> 32)</a:t>
            </a:r>
            <a:endParaRPr lang="en-US" dirty="0"/>
          </a:p>
        </p:txBody>
      </p:sp>
      <p:sp>
        <p:nvSpPr>
          <p:cNvPr id="25" name="Text Placeholder 2"/>
          <p:cNvSpPr>
            <a:spLocks noGrp="1"/>
          </p:cNvSpPr>
          <p:nvPr>
            <p:ph idx="1" hasCustomPrompt="1"/>
          </p:nvPr>
        </p:nvSpPr>
        <p:spPr>
          <a:xfrm>
            <a:off x="1026254" y="3802493"/>
            <a:ext cx="7886700" cy="1522293"/>
          </a:xfrm>
          <a:prstGeom prst="rect">
            <a:avLst/>
          </a:prstGeom>
        </p:spPr>
        <p:txBody>
          <a:bodyPr vert="horz" lIns="91440" tIns="45720" rIns="91440" bIns="45720" rtlCol="0">
            <a:normAutofit/>
          </a:bodyPr>
          <a:lstStyle>
            <a:lvl1pPr marL="0" indent="0" algn="r">
              <a:buNone/>
              <a:defRPr sz="3200" baseline="0">
                <a:solidFill>
                  <a:schemeClr val="bg1"/>
                </a:solidFill>
                <a:latin typeface="Arial" panose="020B0604020202020204" pitchFamily="34" charset="0"/>
                <a:cs typeface="Arial" panose="020B0604020202020204" pitchFamily="34" charset="0"/>
              </a:defRPr>
            </a:lvl1pPr>
          </a:lstStyle>
          <a:p>
            <a:pPr lvl="0"/>
            <a:r>
              <a:rPr lang="fr-FR" dirty="0"/>
              <a:t>Sous-titre chapitre (</a:t>
            </a:r>
            <a:r>
              <a:rPr lang="fr-FR" dirty="0" err="1"/>
              <a:t>arial</a:t>
            </a:r>
            <a:r>
              <a:rPr lang="fr-FR" dirty="0"/>
              <a:t> 32)</a:t>
            </a:r>
          </a:p>
        </p:txBody>
      </p:sp>
      <p:pic>
        <p:nvPicPr>
          <p:cNvPr id="12" name="Image 11">
            <a:extLst>
              <a:ext uri="{FF2B5EF4-FFF2-40B4-BE49-F238E27FC236}">
                <a16:creationId xmlns:a16="http://schemas.microsoft.com/office/drawing/2014/main" id="{E102578B-2A47-4B35-BFC2-CAA41ED1FD9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579" y="171768"/>
            <a:ext cx="762141" cy="1294748"/>
          </a:xfrm>
          <a:prstGeom prst="rect">
            <a:avLst/>
          </a:prstGeom>
        </p:spPr>
      </p:pic>
    </p:spTree>
    <p:extLst>
      <p:ext uri="{BB962C8B-B14F-4D97-AF65-F5344CB8AC3E}">
        <p14:creationId xmlns:p14="http://schemas.microsoft.com/office/powerpoint/2010/main" val="3484437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6" name="Rectangle 5"/>
          <p:cNvSpPr/>
          <p:nvPr userDrawn="1"/>
        </p:nvSpPr>
        <p:spPr>
          <a:xfrm>
            <a:off x="0" y="6578221"/>
            <a:ext cx="6960358" cy="279779"/>
          </a:xfrm>
          <a:prstGeom prst="rect">
            <a:avLst/>
          </a:prstGeom>
          <a:solidFill>
            <a:srgbClr val="31A5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31A5C4"/>
              </a:solidFill>
            </a:endParaRPr>
          </a:p>
        </p:txBody>
      </p:sp>
      <p:sp>
        <p:nvSpPr>
          <p:cNvPr id="7" name="Rectangle 6"/>
          <p:cNvSpPr/>
          <p:nvPr userDrawn="1"/>
        </p:nvSpPr>
        <p:spPr>
          <a:xfrm>
            <a:off x="6960358" y="6578221"/>
            <a:ext cx="2183642" cy="279779"/>
          </a:xfrm>
          <a:prstGeom prst="rect">
            <a:avLst/>
          </a:prstGeom>
          <a:solidFill>
            <a:srgbClr val="0034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A6C8"/>
              </a:solidFill>
            </a:endParaRPr>
          </a:p>
        </p:txBody>
      </p:sp>
      <p:sp>
        <p:nvSpPr>
          <p:cNvPr id="8" name="Date Placeholder 3"/>
          <p:cNvSpPr>
            <a:spLocks noGrp="1"/>
          </p:cNvSpPr>
          <p:nvPr>
            <p:ph type="dt" sz="half" idx="10"/>
          </p:nvPr>
        </p:nvSpPr>
        <p:spPr>
          <a:xfrm>
            <a:off x="628650" y="6527801"/>
            <a:ext cx="2057400" cy="365125"/>
          </a:xfrm>
        </p:spPr>
        <p:txBody>
          <a:bodyPr/>
          <a:lstStyle>
            <a:lvl1pPr>
              <a:defRPr>
                <a:solidFill>
                  <a:schemeClr val="bg1"/>
                </a:solidFill>
              </a:defRPr>
            </a:lvl1pPr>
          </a:lstStyle>
          <a:p>
            <a:fld id="{0A5BBA24-503F-4D2F-815E-B15D1908202E}" type="datetimeFigureOut">
              <a:rPr lang="fr-FR" smtClean="0"/>
              <a:pPr/>
              <a:t>09/09/2025</a:t>
            </a:fld>
            <a:endParaRPr lang="fr-FR"/>
          </a:p>
        </p:txBody>
      </p:sp>
      <p:sp>
        <p:nvSpPr>
          <p:cNvPr id="9" name="Footer Placeholder 4"/>
          <p:cNvSpPr>
            <a:spLocks noGrp="1"/>
          </p:cNvSpPr>
          <p:nvPr>
            <p:ph type="ftr" sz="quarter" idx="11"/>
          </p:nvPr>
        </p:nvSpPr>
        <p:spPr>
          <a:xfrm>
            <a:off x="3028950" y="6527801"/>
            <a:ext cx="3086100" cy="365125"/>
          </a:xfrm>
        </p:spPr>
        <p:txBody>
          <a:bodyPr/>
          <a:lstStyle>
            <a:lvl1pPr>
              <a:defRPr>
                <a:solidFill>
                  <a:schemeClr val="bg1"/>
                </a:solidFill>
              </a:defRPr>
            </a:lvl1pPr>
          </a:lstStyle>
          <a:p>
            <a:endParaRPr lang="fr-FR"/>
          </a:p>
        </p:txBody>
      </p:sp>
      <p:sp>
        <p:nvSpPr>
          <p:cNvPr id="10" name="Slide Number Placeholder 5"/>
          <p:cNvSpPr>
            <a:spLocks noGrp="1"/>
          </p:cNvSpPr>
          <p:nvPr>
            <p:ph type="sldNum" sz="quarter" idx="12"/>
          </p:nvPr>
        </p:nvSpPr>
        <p:spPr>
          <a:xfrm>
            <a:off x="6457950" y="6527801"/>
            <a:ext cx="2057400" cy="365125"/>
          </a:xfrm>
        </p:spPr>
        <p:txBody>
          <a:bodyPr/>
          <a:lstStyle>
            <a:lvl1pPr>
              <a:defRPr>
                <a:solidFill>
                  <a:schemeClr val="bg1"/>
                </a:solidFill>
              </a:defRPr>
            </a:lvl1pPr>
          </a:lstStyle>
          <a:p>
            <a:fld id="{6A9E7E16-283B-4563-984A-653B717160CC}" type="slidenum">
              <a:rPr lang="fr-FR" smtClean="0"/>
              <a:pPr/>
              <a:t>‹N°›</a:t>
            </a:fld>
            <a:endParaRPr lang="fr-FR"/>
          </a:p>
        </p:txBody>
      </p:sp>
      <p:sp>
        <p:nvSpPr>
          <p:cNvPr id="13" name="ZoneTexte 12"/>
          <p:cNvSpPr txBox="1"/>
          <p:nvPr userDrawn="1"/>
        </p:nvSpPr>
        <p:spPr>
          <a:xfrm>
            <a:off x="1420454" y="1055704"/>
            <a:ext cx="2470393" cy="1200329"/>
          </a:xfrm>
          <a:prstGeom prst="rect">
            <a:avLst/>
          </a:prstGeom>
          <a:noFill/>
        </p:spPr>
        <p:txBody>
          <a:bodyPr wrap="square" rtlCol="0">
            <a:spAutoFit/>
          </a:bodyPr>
          <a:lstStyle/>
          <a:p>
            <a:pPr marL="0" lvl="2">
              <a:lnSpc>
                <a:spcPct val="150000"/>
              </a:lnSpc>
              <a:buClr>
                <a:srgbClr val="00A6C6"/>
              </a:buClr>
            </a:pPr>
            <a:r>
              <a:rPr lang="fr-FR" altLang="fr-FR" sz="1200" b="1" dirty="0">
                <a:latin typeface="Arial" panose="020B0604020202020204" pitchFamily="34" charset="0"/>
                <a:cs typeface="Arial" panose="020B0604020202020204" pitchFamily="34" charset="0"/>
              </a:rPr>
              <a:t>Codes couleurs :</a:t>
            </a:r>
          </a:p>
          <a:p>
            <a:pPr marL="0" lvl="2">
              <a:lnSpc>
                <a:spcPct val="150000"/>
              </a:lnSpc>
              <a:buClr>
                <a:srgbClr val="00A6C6"/>
              </a:buClr>
            </a:pPr>
            <a:r>
              <a:rPr lang="fr-FR" altLang="fr-FR" sz="1200" b="1" dirty="0">
                <a:solidFill>
                  <a:srgbClr val="00A6C8"/>
                </a:solidFill>
                <a:latin typeface="Arial" panose="020B0604020202020204" pitchFamily="34" charset="0"/>
                <a:cs typeface="Arial" panose="020B0604020202020204" pitchFamily="34" charset="0"/>
              </a:rPr>
              <a:t>Bleu = r : 49 / v : 165 / b : 196</a:t>
            </a:r>
          </a:p>
          <a:p>
            <a:pPr marL="0" lvl="2">
              <a:lnSpc>
                <a:spcPct val="150000"/>
              </a:lnSpc>
              <a:buClr>
                <a:srgbClr val="00A6C6"/>
              </a:buClr>
            </a:pPr>
            <a:r>
              <a:rPr lang="fr-FR" altLang="fr-FR" sz="1200" b="1" dirty="0">
                <a:solidFill>
                  <a:srgbClr val="003445"/>
                </a:solidFill>
                <a:latin typeface="Arial" panose="020B0604020202020204" pitchFamily="34" charset="0"/>
                <a:cs typeface="Arial" panose="020B0604020202020204" pitchFamily="34" charset="0"/>
              </a:rPr>
              <a:t>Bleu foncé = r : 0 / v : 52 / b : 69</a:t>
            </a:r>
          </a:p>
          <a:p>
            <a:pPr marL="0" lvl="2">
              <a:lnSpc>
                <a:spcPct val="150000"/>
              </a:lnSpc>
              <a:buClr>
                <a:srgbClr val="00A6C6"/>
              </a:buClr>
            </a:pPr>
            <a:r>
              <a:rPr lang="fr-FR" altLang="fr-FR" sz="1200" b="1" dirty="0">
                <a:solidFill>
                  <a:srgbClr val="B49814"/>
                </a:solidFill>
                <a:latin typeface="Arial" panose="020B0604020202020204" pitchFamily="34" charset="0"/>
                <a:cs typeface="Arial" panose="020B0604020202020204" pitchFamily="34" charset="0"/>
              </a:rPr>
              <a:t>Or : = r : 180 / v :152 / b : 20</a:t>
            </a:r>
          </a:p>
        </p:txBody>
      </p:sp>
      <p:sp>
        <p:nvSpPr>
          <p:cNvPr id="14" name="ZoneTexte 13"/>
          <p:cNvSpPr txBox="1"/>
          <p:nvPr userDrawn="1"/>
        </p:nvSpPr>
        <p:spPr>
          <a:xfrm>
            <a:off x="1430142" y="319363"/>
            <a:ext cx="7359015" cy="584775"/>
          </a:xfrm>
          <a:prstGeom prst="rect">
            <a:avLst/>
          </a:prstGeom>
          <a:solidFill>
            <a:srgbClr val="31A5C4"/>
          </a:solidFill>
        </p:spPr>
        <p:txBody>
          <a:bodyPr wrap="square" rtlCol="0">
            <a:spAutoFit/>
          </a:bodyPr>
          <a:lstStyle/>
          <a:p>
            <a:endParaRPr lang="fr-FR" sz="3200" b="1" dirty="0">
              <a:solidFill>
                <a:schemeClr val="bg1"/>
              </a:solidFill>
              <a:latin typeface="Arial" panose="020B0604020202020204" pitchFamily="34" charset="0"/>
              <a:cs typeface="Arial" panose="020B0604020202020204" pitchFamily="34" charset="0"/>
            </a:endParaRPr>
          </a:p>
        </p:txBody>
      </p:sp>
      <p:sp>
        <p:nvSpPr>
          <p:cNvPr id="15" name="Title 1"/>
          <p:cNvSpPr>
            <a:spLocks noGrp="1"/>
          </p:cNvSpPr>
          <p:nvPr>
            <p:ph type="ctrTitle"/>
          </p:nvPr>
        </p:nvSpPr>
        <p:spPr>
          <a:xfrm>
            <a:off x="1458717" y="305014"/>
            <a:ext cx="6858000" cy="606859"/>
          </a:xfrm>
        </p:spPr>
        <p:txBody>
          <a:bodyPr anchor="b">
            <a:normAutofit/>
          </a:bodyPr>
          <a:lstStyle>
            <a:lvl1pPr algn="l">
              <a:defRPr sz="3200" b="1">
                <a:solidFill>
                  <a:schemeClr val="bg1"/>
                </a:solidFill>
                <a:latin typeface="Arial" panose="020B0604020202020204" pitchFamily="34" charset="0"/>
                <a:cs typeface="Arial" panose="020B0604020202020204" pitchFamily="34" charset="0"/>
              </a:defRPr>
            </a:lvl1pPr>
          </a:lstStyle>
          <a:p>
            <a:r>
              <a:rPr lang="fr-FR" dirty="0"/>
              <a:t>Modifiez le style du titre</a:t>
            </a:r>
            <a:endParaRPr lang="en-US" dirty="0"/>
          </a:p>
        </p:txBody>
      </p:sp>
      <p:sp>
        <p:nvSpPr>
          <p:cNvPr id="16" name="Rectangle 15"/>
          <p:cNvSpPr/>
          <p:nvPr userDrawn="1"/>
        </p:nvSpPr>
        <p:spPr>
          <a:xfrm>
            <a:off x="1249784" y="319362"/>
            <a:ext cx="108000" cy="583200"/>
          </a:xfrm>
          <a:prstGeom prst="rect">
            <a:avLst/>
          </a:prstGeom>
          <a:solidFill>
            <a:srgbClr val="31A5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p:cNvSpPr/>
          <p:nvPr userDrawn="1"/>
        </p:nvSpPr>
        <p:spPr>
          <a:xfrm>
            <a:off x="523568" y="2502976"/>
            <a:ext cx="2249129" cy="751668"/>
          </a:xfrm>
          <a:prstGeom prst="rect">
            <a:avLst/>
          </a:prstGeom>
          <a:solidFill>
            <a:srgbClr val="0034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18" name="Diagramme 17"/>
          <p:cNvGraphicFramePr/>
          <p:nvPr userDrawn="1">
            <p:extLst>
              <p:ext uri="{D42A27DB-BD31-4B8C-83A1-F6EECF244321}">
                <p14:modId xmlns:p14="http://schemas.microsoft.com/office/powerpoint/2010/main" val="3643816094"/>
              </p:ext>
            </p:extLst>
          </p:nvPr>
        </p:nvGraphicFramePr>
        <p:xfrm>
          <a:off x="523569" y="4339525"/>
          <a:ext cx="8163232" cy="19055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9" name="Diagramme 18"/>
          <p:cNvGraphicFramePr/>
          <p:nvPr userDrawn="1">
            <p:extLst>
              <p:ext uri="{D42A27DB-BD31-4B8C-83A1-F6EECF244321}">
                <p14:modId xmlns:p14="http://schemas.microsoft.com/office/powerpoint/2010/main" val="1040954985"/>
              </p:ext>
            </p:extLst>
          </p:nvPr>
        </p:nvGraphicFramePr>
        <p:xfrm>
          <a:off x="3104534" y="1275735"/>
          <a:ext cx="5590285" cy="319409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20" name="Image 19">
            <a:extLst>
              <a:ext uri="{FF2B5EF4-FFF2-40B4-BE49-F238E27FC236}">
                <a16:creationId xmlns:a16="http://schemas.microsoft.com/office/drawing/2014/main" id="{BFDCB9E1-41FE-4F63-978A-2F23CA5CB18F}"/>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247579" y="171768"/>
            <a:ext cx="762141" cy="1294748"/>
          </a:xfrm>
          <a:prstGeom prst="rect">
            <a:avLst/>
          </a:prstGeom>
        </p:spPr>
      </p:pic>
    </p:spTree>
    <p:extLst>
      <p:ext uri="{BB962C8B-B14F-4D97-AF65-F5344CB8AC3E}">
        <p14:creationId xmlns:p14="http://schemas.microsoft.com/office/powerpoint/2010/main" val="13776855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5BBA24-503F-4D2F-815E-B15D1908202E}" type="datetimeFigureOut">
              <a:rPr lang="fr-FR" smtClean="0"/>
              <a:t>09/09/2025</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9E7E16-283B-4563-984A-653B717160CC}" type="slidenum">
              <a:rPr lang="fr-FR" smtClean="0"/>
              <a:t>‹N°›</a:t>
            </a:fld>
            <a:endParaRPr lang="fr-FR"/>
          </a:p>
        </p:txBody>
      </p:sp>
    </p:spTree>
    <p:extLst>
      <p:ext uri="{BB962C8B-B14F-4D97-AF65-F5344CB8AC3E}">
        <p14:creationId xmlns:p14="http://schemas.microsoft.com/office/powerpoint/2010/main" val="19292438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hyperlink" Target="mailto:Amokrane.kaddour@enpc.f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Isabelle.salengros@enpc.fr" TargetMode="External"/><Relationship Id="rId5" Type="http://schemas.openxmlformats.org/officeDocument/2006/relationships/hyperlink" Target="mailto:Jennifer.lessertisseur@enpc.fr" TargetMode="External"/><Relationship Id="rId4" Type="http://schemas.openxmlformats.org/officeDocument/2006/relationships/hyperlink" Target="mailto:Anne.le-bourvellec@enpc.fr"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educnet.enpc.fr/course/view.php?id=840"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ducnet.enpc.fr/course/view.php?id=781"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Sous-titre 2"/>
          <p:cNvSpPr txBox="1">
            <a:spLocks/>
          </p:cNvSpPr>
          <p:nvPr/>
        </p:nvSpPr>
        <p:spPr>
          <a:xfrm>
            <a:off x="250577" y="600918"/>
            <a:ext cx="2290604" cy="3622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000" b="1" dirty="0">
                <a:latin typeface="Arial" panose="020B0604020202020204" pitchFamily="34" charset="0"/>
                <a:cs typeface="Arial" panose="020B0604020202020204" pitchFamily="34" charset="0"/>
              </a:rPr>
              <a:t>Rentrée 2025</a:t>
            </a:r>
          </a:p>
        </p:txBody>
      </p:sp>
      <p:pic>
        <p:nvPicPr>
          <p:cNvPr id="5" name="Image 4"/>
          <p:cNvPicPr>
            <a:picLocks noChangeAspect="1"/>
          </p:cNvPicPr>
          <p:nvPr/>
        </p:nvPicPr>
        <p:blipFill rotWithShape="1">
          <a:blip r:embed="rId2">
            <a:extLst>
              <a:ext uri="{28A0092B-C50C-407E-A947-70E740481C1C}">
                <a14:useLocalDpi xmlns:a14="http://schemas.microsoft.com/office/drawing/2010/main" val="0"/>
              </a:ext>
            </a:extLst>
          </a:blip>
          <a:srcRect t="8675"/>
          <a:stretch/>
        </p:blipFill>
        <p:spPr>
          <a:xfrm>
            <a:off x="-1" y="1238714"/>
            <a:ext cx="9144000" cy="4418957"/>
          </a:xfrm>
          <a:prstGeom prst="rect">
            <a:avLst/>
          </a:prstGeom>
        </p:spPr>
      </p:pic>
      <p:sp>
        <p:nvSpPr>
          <p:cNvPr id="6" name="ZoneTexte 5"/>
          <p:cNvSpPr txBox="1"/>
          <p:nvPr/>
        </p:nvSpPr>
        <p:spPr>
          <a:xfrm>
            <a:off x="1045029" y="5672075"/>
            <a:ext cx="7835376" cy="1200329"/>
          </a:xfrm>
          <a:prstGeom prst="rect">
            <a:avLst/>
          </a:prstGeom>
          <a:noFill/>
        </p:spPr>
        <p:txBody>
          <a:bodyPr wrap="square" rtlCol="0">
            <a:spAutoFit/>
          </a:bodyPr>
          <a:lstStyle/>
          <a:p>
            <a:pPr algn="r"/>
            <a:r>
              <a:rPr lang="fr-FR" sz="2400" dirty="0">
                <a:solidFill>
                  <a:srgbClr val="31A5C4"/>
                </a:solidFill>
                <a:latin typeface="Arial" panose="020B0604020202020204" pitchFamily="34" charset="0"/>
                <a:cs typeface="Arial" panose="020B0604020202020204" pitchFamily="34" charset="0"/>
              </a:rPr>
              <a:t>ÉCOLE NATIONALE </a:t>
            </a:r>
          </a:p>
          <a:p>
            <a:pPr algn="r"/>
            <a:r>
              <a:rPr lang="fr-FR" sz="2400" dirty="0">
                <a:solidFill>
                  <a:srgbClr val="31A5C4"/>
                </a:solidFill>
                <a:latin typeface="Arial" panose="020B0604020202020204" pitchFamily="34" charset="0"/>
                <a:cs typeface="Arial" panose="020B0604020202020204" pitchFamily="34" charset="0"/>
              </a:rPr>
              <a:t>DES PONTS ET CHAUSSEES</a:t>
            </a:r>
          </a:p>
          <a:p>
            <a:pPr algn="r"/>
            <a:r>
              <a:rPr lang="fr-FR" sz="2400" dirty="0">
                <a:latin typeface="Arial" panose="020B0604020202020204" pitchFamily="34" charset="0"/>
                <a:cs typeface="Arial" panose="020B0604020202020204" pitchFamily="34" charset="0"/>
              </a:rPr>
              <a:t>Bienvenue à la section de Français langue étrangère </a:t>
            </a:r>
          </a:p>
        </p:txBody>
      </p:sp>
      <p:pic>
        <p:nvPicPr>
          <p:cNvPr id="7" name="Image 6"/>
          <p:cNvPicPr>
            <a:picLocks noChangeAspect="1"/>
          </p:cNvPicPr>
          <p:nvPr/>
        </p:nvPicPr>
        <p:blipFill>
          <a:blip r:embed="rId3"/>
          <a:stretch>
            <a:fillRect/>
          </a:stretch>
        </p:blipFill>
        <p:spPr>
          <a:xfrm>
            <a:off x="4463209" y="3306867"/>
            <a:ext cx="217581" cy="244266"/>
          </a:xfrm>
          <a:prstGeom prst="rect">
            <a:avLst/>
          </a:prstGeom>
        </p:spPr>
      </p:pic>
      <p:pic>
        <p:nvPicPr>
          <p:cNvPr id="3" name="Image 2">
            <a:extLst>
              <a:ext uri="{FF2B5EF4-FFF2-40B4-BE49-F238E27FC236}">
                <a16:creationId xmlns:a16="http://schemas.microsoft.com/office/drawing/2014/main" id="{E6539DA9-E666-4B9F-ADA5-F129EC6E0C7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7337" y="5628833"/>
            <a:ext cx="997200" cy="1268971"/>
          </a:xfrm>
          <a:prstGeom prst="rect">
            <a:avLst/>
          </a:prstGeom>
        </p:spPr>
      </p:pic>
    </p:spTree>
    <p:extLst>
      <p:ext uri="{BB962C8B-B14F-4D97-AF65-F5344CB8AC3E}">
        <p14:creationId xmlns:p14="http://schemas.microsoft.com/office/powerpoint/2010/main" val="3918717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0142" y="337158"/>
            <a:ext cx="7359015" cy="583201"/>
          </a:xfrm>
        </p:spPr>
        <p:txBody>
          <a:bodyPr/>
          <a:lstStyle/>
          <a:p>
            <a:pPr algn="ctr"/>
            <a:r>
              <a:rPr lang="fr-FR" dirty="0"/>
              <a:t>L’équipe</a:t>
            </a:r>
          </a:p>
        </p:txBody>
      </p:sp>
      <p:sp>
        <p:nvSpPr>
          <p:cNvPr id="3" name="ZoneTexte 2">
            <a:extLst>
              <a:ext uri="{FF2B5EF4-FFF2-40B4-BE49-F238E27FC236}">
                <a16:creationId xmlns:a16="http://schemas.microsoft.com/office/drawing/2014/main" id="{509EABF6-A7CC-4BC0-AAB0-ACA80D8EA2C5}"/>
              </a:ext>
            </a:extLst>
          </p:cNvPr>
          <p:cNvSpPr txBox="1"/>
          <p:nvPr/>
        </p:nvSpPr>
        <p:spPr>
          <a:xfrm>
            <a:off x="550506" y="1452985"/>
            <a:ext cx="8042987" cy="5293757"/>
          </a:xfrm>
          <a:prstGeom prst="rect">
            <a:avLst/>
          </a:prstGeom>
          <a:noFill/>
        </p:spPr>
        <p:txBody>
          <a:bodyPr wrap="square" rtlCol="0">
            <a:spAutoFit/>
          </a:bodyPr>
          <a:lstStyle/>
          <a:p>
            <a:pPr marL="342900" lvl="2" indent="-342900">
              <a:buClr>
                <a:srgbClr val="00A6C6"/>
              </a:buClr>
              <a:buFont typeface="Arial" panose="020B0604020202020204" pitchFamily="34" charset="0"/>
              <a:buChar char="●"/>
            </a:pPr>
            <a:r>
              <a:rPr lang="fr-FR" sz="1800" dirty="0">
                <a:solidFill>
                  <a:srgbClr val="000000"/>
                </a:solidFill>
                <a:effectLst/>
                <a:latin typeface="Palatino Linotype" panose="02040502050505030304" pitchFamily="18" charset="0"/>
                <a:ea typeface="Times New Roman" panose="02020603050405020304" pitchFamily="18" charset="0"/>
                <a:cs typeface="Calibri" panose="020F0502020204030204" pitchFamily="34" charset="0"/>
              </a:rPr>
              <a:t> </a:t>
            </a:r>
            <a:r>
              <a:rPr lang="fr-FR" altLang="fr-FR" sz="2000" dirty="0">
                <a:solidFill>
                  <a:srgbClr val="31A5C4"/>
                </a:solidFill>
                <a:latin typeface="Arial" panose="020B0604020202020204" pitchFamily="34" charset="0"/>
                <a:cs typeface="Arial" panose="020B0604020202020204" pitchFamily="34" charset="0"/>
              </a:rPr>
              <a:t>Amokrane </a:t>
            </a:r>
            <a:r>
              <a:rPr lang="fr-FR" altLang="fr-FR" sz="2000" dirty="0" err="1">
                <a:solidFill>
                  <a:srgbClr val="31A5C4"/>
                </a:solidFill>
                <a:latin typeface="Arial" panose="020B0604020202020204" pitchFamily="34" charset="0"/>
                <a:cs typeface="Arial" panose="020B0604020202020204" pitchFamily="34" charset="0"/>
              </a:rPr>
              <a:t>Kaddour</a:t>
            </a:r>
            <a:endParaRPr lang="fr-FR" altLang="fr-FR" sz="2000" dirty="0">
              <a:solidFill>
                <a:srgbClr val="31A5C4"/>
              </a:solidFill>
              <a:latin typeface="Arial" panose="020B0604020202020204" pitchFamily="34" charset="0"/>
              <a:cs typeface="Arial" panose="020B0604020202020204" pitchFamily="34" charset="0"/>
            </a:endParaRPr>
          </a:p>
          <a:p>
            <a:pPr marL="800100" lvl="3" indent="-342900">
              <a:buClr>
                <a:schemeClr val="bg1">
                  <a:lumMod val="75000"/>
                </a:schemeClr>
              </a:buClr>
              <a:buFont typeface="Arial" panose="020B0604020202020204" pitchFamily="34" charset="0"/>
              <a:buChar char="•"/>
            </a:pPr>
            <a:r>
              <a:rPr lang="fr-FR" sz="1600" dirty="0">
                <a:latin typeface="Arial" panose="020B0604020202020204" pitchFamily="34" charset="0"/>
                <a:cs typeface="Arial" panose="020B0604020202020204" pitchFamily="34" charset="0"/>
              </a:rPr>
              <a:t>Adjoint du département langues et cultures (DLC), enseignant de FLE</a:t>
            </a:r>
            <a:endParaRPr lang="fr-FR" altLang="fr-FR" sz="1600" dirty="0">
              <a:latin typeface="Arial" panose="020B0604020202020204" pitchFamily="34" charset="0"/>
              <a:cs typeface="Arial" panose="020B0604020202020204" pitchFamily="34" charset="0"/>
            </a:endParaRPr>
          </a:p>
          <a:p>
            <a:pPr marL="800100" lvl="3" indent="-342900">
              <a:buClr>
                <a:schemeClr val="bg1">
                  <a:lumMod val="75000"/>
                </a:schemeClr>
              </a:buClr>
              <a:buFont typeface="Arial" panose="020B0604020202020204" pitchFamily="34" charset="0"/>
              <a:buChar char="•"/>
            </a:pPr>
            <a:r>
              <a:rPr lang="fr-FR" altLang="fr-FR" sz="1600" dirty="0">
                <a:latin typeface="Arial" panose="020B0604020202020204" pitchFamily="34" charset="0"/>
                <a:cs typeface="Arial" panose="020B0604020202020204" pitchFamily="34" charset="0"/>
              </a:rPr>
              <a:t>Bureau B 226 </a:t>
            </a:r>
          </a:p>
          <a:p>
            <a:pPr marL="800100" lvl="3" indent="-342900">
              <a:buClr>
                <a:schemeClr val="bg1">
                  <a:lumMod val="75000"/>
                </a:schemeClr>
              </a:buClr>
              <a:buFont typeface="Arial" panose="020B0604020202020204" pitchFamily="34" charset="0"/>
              <a:buChar char="•"/>
            </a:pPr>
            <a:r>
              <a:rPr lang="fr-FR" altLang="fr-FR" sz="1600" dirty="0">
                <a:latin typeface="Arial" panose="020B0604020202020204" pitchFamily="34" charset="0"/>
                <a:cs typeface="Arial" panose="020B0604020202020204" pitchFamily="34" charset="0"/>
                <a:hlinkClick r:id="rId3"/>
              </a:rPr>
              <a:t>Amokrane.kaddour@enpc.fr</a:t>
            </a:r>
            <a:r>
              <a:rPr lang="fr-FR" altLang="fr-FR" sz="1600" dirty="0">
                <a:latin typeface="Arial" panose="020B0604020202020204" pitchFamily="34" charset="0"/>
                <a:cs typeface="Arial" panose="020B0604020202020204" pitchFamily="34" charset="0"/>
              </a:rPr>
              <a:t> </a:t>
            </a:r>
          </a:p>
          <a:p>
            <a:pPr marL="800100" lvl="3" indent="-342900">
              <a:buClr>
                <a:schemeClr val="bg1">
                  <a:lumMod val="75000"/>
                </a:schemeClr>
              </a:buClr>
              <a:buFont typeface="Arial" panose="020B0604020202020204" pitchFamily="34" charset="0"/>
              <a:buChar char="•"/>
            </a:pPr>
            <a:endParaRPr lang="fr-FR" altLang="fr-FR" sz="1600" dirty="0">
              <a:latin typeface="Arial" panose="020B0604020202020204" pitchFamily="34" charset="0"/>
              <a:cs typeface="Arial" panose="020B0604020202020204" pitchFamily="34" charset="0"/>
            </a:endParaRPr>
          </a:p>
          <a:p>
            <a:pPr marL="342900" lvl="2" indent="-342900">
              <a:buClr>
                <a:srgbClr val="00A6C6"/>
              </a:buClr>
              <a:buFont typeface="Arial" panose="020B0604020202020204" pitchFamily="34" charset="0"/>
              <a:buChar char="●"/>
            </a:pPr>
            <a:r>
              <a:rPr lang="fr-FR" altLang="fr-FR" sz="2000" dirty="0">
                <a:solidFill>
                  <a:srgbClr val="31A5C4"/>
                </a:solidFill>
                <a:latin typeface="Arial" panose="020B0604020202020204" pitchFamily="34" charset="0"/>
                <a:cs typeface="Arial" panose="020B0604020202020204" pitchFamily="34" charset="0"/>
              </a:rPr>
              <a:t>Anne Le </a:t>
            </a:r>
            <a:r>
              <a:rPr lang="fr-FR" altLang="fr-FR" sz="2000" dirty="0" err="1">
                <a:solidFill>
                  <a:srgbClr val="31A5C4"/>
                </a:solidFill>
                <a:latin typeface="Arial" panose="020B0604020202020204" pitchFamily="34" charset="0"/>
                <a:cs typeface="Arial" panose="020B0604020202020204" pitchFamily="34" charset="0"/>
              </a:rPr>
              <a:t>Bourvellec</a:t>
            </a:r>
            <a:endParaRPr lang="fr-FR" altLang="fr-FR" sz="1000" dirty="0">
              <a:solidFill>
                <a:srgbClr val="31A5C4"/>
              </a:solidFill>
              <a:latin typeface="Arial" panose="020B0604020202020204" pitchFamily="34" charset="0"/>
              <a:cs typeface="Arial" panose="020B0604020202020204" pitchFamily="34" charset="0"/>
            </a:endParaRPr>
          </a:p>
          <a:p>
            <a:pPr marL="800100" lvl="3" indent="-342900">
              <a:buClr>
                <a:schemeClr val="bg1">
                  <a:lumMod val="75000"/>
                </a:schemeClr>
              </a:buClr>
              <a:buFont typeface="Arial" panose="020B0604020202020204" pitchFamily="34" charset="0"/>
              <a:buChar char="•"/>
            </a:pPr>
            <a:r>
              <a:rPr lang="fr-FR" altLang="fr-FR" sz="1600" dirty="0">
                <a:latin typeface="Arial" panose="020B0604020202020204" pitchFamily="34" charset="0"/>
                <a:cs typeface="Arial" panose="020B0604020202020204" pitchFamily="34" charset="0"/>
              </a:rPr>
              <a:t>Enseignante de FLE</a:t>
            </a:r>
          </a:p>
          <a:p>
            <a:pPr marL="800100" lvl="3" indent="-342900">
              <a:buClr>
                <a:schemeClr val="bg1">
                  <a:lumMod val="75000"/>
                </a:schemeClr>
              </a:buClr>
              <a:buFont typeface="Arial" panose="020B0604020202020204" pitchFamily="34" charset="0"/>
              <a:buChar char="•"/>
            </a:pPr>
            <a:r>
              <a:rPr lang="fr-FR" altLang="fr-FR" sz="1600" dirty="0">
                <a:latin typeface="Arial" panose="020B0604020202020204" pitchFamily="34" charset="0"/>
                <a:cs typeface="Arial" panose="020B0604020202020204" pitchFamily="34" charset="0"/>
              </a:rPr>
              <a:t>Bureau B 326</a:t>
            </a:r>
          </a:p>
          <a:p>
            <a:pPr marL="800100" lvl="3" indent="-342900">
              <a:buClr>
                <a:schemeClr val="bg1">
                  <a:lumMod val="75000"/>
                </a:schemeClr>
              </a:buClr>
              <a:buFont typeface="Arial" panose="020B0604020202020204" pitchFamily="34" charset="0"/>
              <a:buChar char="•"/>
            </a:pPr>
            <a:r>
              <a:rPr lang="fr-FR" altLang="fr-FR" sz="1600" dirty="0">
                <a:latin typeface="Arial" panose="020B0604020202020204" pitchFamily="34" charset="0"/>
                <a:cs typeface="Arial" panose="020B0604020202020204" pitchFamily="34" charset="0"/>
                <a:hlinkClick r:id="rId4"/>
              </a:rPr>
              <a:t>Anne.le-bourvellec@enpc.fr</a:t>
            </a:r>
            <a:r>
              <a:rPr lang="fr-FR" altLang="fr-FR" sz="1600" dirty="0">
                <a:latin typeface="Arial" panose="020B0604020202020204" pitchFamily="34" charset="0"/>
                <a:cs typeface="Arial" panose="020B0604020202020204" pitchFamily="34" charset="0"/>
              </a:rPr>
              <a:t> </a:t>
            </a:r>
          </a:p>
          <a:p>
            <a:pPr marL="800100" lvl="3" indent="-342900">
              <a:buClr>
                <a:schemeClr val="bg1">
                  <a:lumMod val="75000"/>
                </a:schemeClr>
              </a:buClr>
              <a:buFont typeface="Arial" panose="020B0604020202020204" pitchFamily="34" charset="0"/>
              <a:buChar char="•"/>
            </a:pPr>
            <a:endParaRPr lang="fr-FR" altLang="fr-FR" sz="1600" dirty="0">
              <a:latin typeface="Arial" panose="020B0604020202020204" pitchFamily="34" charset="0"/>
              <a:cs typeface="Arial" panose="020B0604020202020204" pitchFamily="34" charset="0"/>
            </a:endParaRPr>
          </a:p>
          <a:p>
            <a:pPr marL="342900" lvl="2" indent="-342900">
              <a:buClr>
                <a:srgbClr val="00A6C6"/>
              </a:buClr>
              <a:buFont typeface="Arial" panose="020B0604020202020204" pitchFamily="34" charset="0"/>
              <a:buChar char="●"/>
            </a:pPr>
            <a:r>
              <a:rPr lang="fr-FR" altLang="fr-FR" sz="2000" dirty="0">
                <a:solidFill>
                  <a:srgbClr val="31A5C4"/>
                </a:solidFill>
                <a:latin typeface="Arial" panose="020B0604020202020204" pitchFamily="34" charset="0"/>
                <a:cs typeface="Arial" panose="020B0604020202020204" pitchFamily="34" charset="0"/>
              </a:rPr>
              <a:t>Jennifer </a:t>
            </a:r>
            <a:r>
              <a:rPr lang="fr-FR" altLang="fr-FR" sz="2000" dirty="0" err="1">
                <a:solidFill>
                  <a:srgbClr val="31A5C4"/>
                </a:solidFill>
                <a:latin typeface="Arial" panose="020B0604020202020204" pitchFamily="34" charset="0"/>
                <a:cs typeface="Arial" panose="020B0604020202020204" pitchFamily="34" charset="0"/>
              </a:rPr>
              <a:t>Lessertisseur</a:t>
            </a:r>
            <a:endParaRPr lang="fr-FR" altLang="fr-FR" sz="2000" dirty="0">
              <a:solidFill>
                <a:srgbClr val="31A5C4"/>
              </a:solidFill>
              <a:latin typeface="Arial" panose="020B0604020202020204" pitchFamily="34" charset="0"/>
              <a:cs typeface="Arial" panose="020B0604020202020204" pitchFamily="34" charset="0"/>
            </a:endParaRPr>
          </a:p>
          <a:p>
            <a:pPr marL="800100" lvl="3" indent="-342900">
              <a:buClr>
                <a:schemeClr val="bg1">
                  <a:lumMod val="75000"/>
                </a:schemeClr>
              </a:buClr>
              <a:buFont typeface="Arial" panose="020B0604020202020204" pitchFamily="34" charset="0"/>
              <a:buChar char="•"/>
            </a:pPr>
            <a:r>
              <a:rPr lang="fr-FR" altLang="fr-FR" sz="1600" dirty="0">
                <a:latin typeface="Arial" panose="020B0604020202020204" pitchFamily="34" charset="0"/>
                <a:cs typeface="Arial" panose="020B0604020202020204" pitchFamily="34" charset="0"/>
              </a:rPr>
              <a:t>Enseignante de FLE</a:t>
            </a:r>
          </a:p>
          <a:p>
            <a:pPr marL="800100" lvl="3" indent="-342900">
              <a:buClr>
                <a:schemeClr val="bg1">
                  <a:lumMod val="75000"/>
                </a:schemeClr>
              </a:buClr>
              <a:buFont typeface="Arial" panose="020B0604020202020204" pitchFamily="34" charset="0"/>
              <a:buChar char="•"/>
            </a:pPr>
            <a:r>
              <a:rPr lang="pt-BR" altLang="fr-FR" sz="1600" dirty="0">
                <a:latin typeface="Arial" panose="020B0604020202020204" pitchFamily="34" charset="0"/>
                <a:cs typeface="Arial" panose="020B0604020202020204" pitchFamily="34" charset="0"/>
              </a:rPr>
              <a:t>Bureau B326</a:t>
            </a:r>
            <a:endParaRPr lang="fr-FR" altLang="fr-FR" sz="1600" dirty="0">
              <a:latin typeface="Arial" panose="020B0604020202020204" pitchFamily="34" charset="0"/>
              <a:cs typeface="Arial" panose="020B0604020202020204" pitchFamily="34" charset="0"/>
            </a:endParaRPr>
          </a:p>
          <a:p>
            <a:pPr marL="800100" lvl="3" indent="-342900">
              <a:buClr>
                <a:schemeClr val="bg1">
                  <a:lumMod val="75000"/>
                </a:schemeClr>
              </a:buClr>
              <a:buFont typeface="Arial" panose="020B0604020202020204" pitchFamily="34" charset="0"/>
              <a:buChar char="•"/>
            </a:pPr>
            <a:r>
              <a:rPr lang="pt-BR" altLang="fr-FR" sz="1600" dirty="0">
                <a:latin typeface="Arial" panose="020B0604020202020204" pitchFamily="34" charset="0"/>
                <a:cs typeface="Arial" panose="020B0604020202020204" pitchFamily="34" charset="0"/>
                <a:hlinkClick r:id="rId5"/>
              </a:rPr>
              <a:t>Jennifer.lessertisseur@enpc.fr</a:t>
            </a:r>
            <a:r>
              <a:rPr lang="pt-BR" altLang="fr-FR" sz="1600" dirty="0">
                <a:latin typeface="Arial" panose="020B0604020202020204" pitchFamily="34" charset="0"/>
                <a:cs typeface="Arial" panose="020B0604020202020204" pitchFamily="34" charset="0"/>
              </a:rPr>
              <a:t> </a:t>
            </a:r>
          </a:p>
          <a:p>
            <a:pPr marL="457200" lvl="3">
              <a:buClr>
                <a:schemeClr val="bg1">
                  <a:lumMod val="75000"/>
                </a:schemeClr>
              </a:buClr>
            </a:pPr>
            <a:endParaRPr lang="pt-BR" altLang="fr-FR" sz="1600" dirty="0">
              <a:latin typeface="Arial" panose="020B0604020202020204" pitchFamily="34" charset="0"/>
              <a:cs typeface="Arial" panose="020B0604020202020204" pitchFamily="34" charset="0"/>
            </a:endParaRPr>
          </a:p>
          <a:p>
            <a:pPr marL="342900" lvl="2" indent="-342900">
              <a:buClr>
                <a:srgbClr val="00A6C6"/>
              </a:buClr>
              <a:buFont typeface="Arial" panose="020B0604020202020204" pitchFamily="34" charset="0"/>
              <a:buChar char="●"/>
            </a:pPr>
            <a:r>
              <a:rPr lang="fr-FR" altLang="fr-FR" sz="2000" dirty="0">
                <a:solidFill>
                  <a:srgbClr val="31A5C4"/>
                </a:solidFill>
                <a:latin typeface="Arial" panose="020B0604020202020204" pitchFamily="34" charset="0"/>
                <a:cs typeface="Arial" panose="020B0604020202020204" pitchFamily="34" charset="0"/>
              </a:rPr>
              <a:t>Isabelle </a:t>
            </a:r>
            <a:r>
              <a:rPr lang="fr-FR" altLang="fr-FR" sz="2000" dirty="0" err="1">
                <a:solidFill>
                  <a:srgbClr val="31A5C4"/>
                </a:solidFill>
                <a:latin typeface="Arial" panose="020B0604020202020204" pitchFamily="34" charset="0"/>
                <a:cs typeface="Arial" panose="020B0604020202020204" pitchFamily="34" charset="0"/>
              </a:rPr>
              <a:t>Salengros</a:t>
            </a:r>
            <a:r>
              <a:rPr lang="fr-FR" altLang="fr-FR" sz="2000" dirty="0">
                <a:solidFill>
                  <a:srgbClr val="31A5C4"/>
                </a:solidFill>
                <a:latin typeface="Arial" panose="020B0604020202020204" pitchFamily="34" charset="0"/>
                <a:cs typeface="Arial" panose="020B0604020202020204" pitchFamily="34" charset="0"/>
              </a:rPr>
              <a:t> Iguenane</a:t>
            </a:r>
          </a:p>
          <a:p>
            <a:pPr marL="800100" lvl="3" indent="-342900">
              <a:buClr>
                <a:schemeClr val="bg1">
                  <a:lumMod val="75000"/>
                </a:schemeClr>
              </a:buClr>
              <a:buFont typeface="Arial" panose="020B0604020202020204" pitchFamily="34" charset="0"/>
              <a:buChar char="•"/>
            </a:pPr>
            <a:r>
              <a:rPr lang="fr-FR" altLang="fr-FR" sz="1600" dirty="0">
                <a:latin typeface="Arial" panose="020B0604020202020204" pitchFamily="34" charset="0"/>
                <a:cs typeface="Arial" panose="020B0604020202020204" pitchFamily="34" charset="0"/>
              </a:rPr>
              <a:t>Responsable de la section de FLE, enseignante de FLE</a:t>
            </a:r>
          </a:p>
          <a:p>
            <a:pPr marL="800100" lvl="3" indent="-342900">
              <a:buClr>
                <a:schemeClr val="bg1">
                  <a:lumMod val="75000"/>
                </a:schemeClr>
              </a:buClr>
              <a:buFont typeface="Arial" panose="020B0604020202020204" pitchFamily="34" charset="0"/>
              <a:buChar char="•"/>
            </a:pPr>
            <a:r>
              <a:rPr lang="pt-BR" altLang="fr-FR" sz="1600" dirty="0">
                <a:latin typeface="Arial" panose="020B0604020202020204" pitchFamily="34" charset="0"/>
                <a:cs typeface="Arial" panose="020B0604020202020204" pitchFamily="34" charset="0"/>
              </a:rPr>
              <a:t>B 227</a:t>
            </a:r>
            <a:endParaRPr lang="fr-FR" altLang="fr-FR" sz="1600" dirty="0">
              <a:latin typeface="Arial" panose="020B0604020202020204" pitchFamily="34" charset="0"/>
              <a:cs typeface="Arial" panose="020B0604020202020204" pitchFamily="34" charset="0"/>
            </a:endParaRPr>
          </a:p>
          <a:p>
            <a:pPr marL="800100" lvl="3" indent="-342900">
              <a:buClr>
                <a:schemeClr val="bg1">
                  <a:lumMod val="75000"/>
                </a:schemeClr>
              </a:buClr>
              <a:buFont typeface="Arial" panose="020B0604020202020204" pitchFamily="34" charset="0"/>
              <a:buChar char="•"/>
            </a:pPr>
            <a:r>
              <a:rPr lang="pt-BR" altLang="fr-FR" sz="1600" dirty="0">
                <a:latin typeface="Arial" panose="020B0604020202020204" pitchFamily="34" charset="0"/>
                <a:cs typeface="Arial" panose="020B0604020202020204" pitchFamily="34" charset="0"/>
                <a:hlinkClick r:id="rId6"/>
              </a:rPr>
              <a:t>Isabelle.salengros@enpc.fr</a:t>
            </a:r>
            <a:r>
              <a:rPr lang="pt-BR" altLang="fr-FR" sz="16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endParaRPr lang="fr-FR" dirty="0">
              <a:solidFill>
                <a:srgbClr val="000000"/>
              </a:solidFill>
              <a:latin typeface="Aptos"/>
              <a:ea typeface="Aptos"/>
              <a:cs typeface="Times New Roman" panose="02020603050405020304" pitchFamily="18" charset="0"/>
            </a:endParaRPr>
          </a:p>
        </p:txBody>
      </p:sp>
    </p:spTree>
    <p:extLst>
      <p:ext uri="{BB962C8B-B14F-4D97-AF65-F5344CB8AC3E}">
        <p14:creationId xmlns:p14="http://schemas.microsoft.com/office/powerpoint/2010/main" val="1374715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0143" y="320224"/>
            <a:ext cx="7347758" cy="964634"/>
          </a:xfrm>
        </p:spPr>
        <p:txBody>
          <a:bodyPr>
            <a:normAutofit fontScale="90000"/>
          </a:bodyPr>
          <a:lstStyle/>
          <a:p>
            <a:pPr algn="ctr"/>
            <a:r>
              <a:rPr lang="fr-FR" sz="2400" b="1" dirty="0">
                <a:solidFill>
                  <a:schemeClr val="bg1"/>
                </a:solidFill>
                <a:latin typeface="Arial" panose="020B0604020202020204" pitchFamily="34" charset="0"/>
                <a:cs typeface="Arial" panose="020B0604020202020204" pitchFamily="34" charset="0"/>
              </a:rPr>
              <a:t>Objectifs généraux de la section de FLE  et les modules </a:t>
            </a:r>
            <a:br>
              <a:rPr lang="fr-FR" sz="2400" b="1" dirty="0">
                <a:solidFill>
                  <a:schemeClr val="bg1"/>
                </a:solidFill>
                <a:latin typeface="Arial" panose="020B0604020202020204" pitchFamily="34" charset="0"/>
                <a:cs typeface="Arial" panose="020B0604020202020204" pitchFamily="34" charset="0"/>
              </a:rPr>
            </a:br>
            <a:endParaRPr lang="fr-FR" sz="2400" dirty="0"/>
          </a:p>
        </p:txBody>
      </p:sp>
      <p:sp>
        <p:nvSpPr>
          <p:cNvPr id="3" name="ZoneTexte 2">
            <a:extLst>
              <a:ext uri="{FF2B5EF4-FFF2-40B4-BE49-F238E27FC236}">
                <a16:creationId xmlns:a16="http://schemas.microsoft.com/office/drawing/2014/main" id="{509EABF6-A7CC-4BC0-AAB0-ACA80D8EA2C5}"/>
              </a:ext>
            </a:extLst>
          </p:cNvPr>
          <p:cNvSpPr txBox="1"/>
          <p:nvPr/>
        </p:nvSpPr>
        <p:spPr>
          <a:xfrm>
            <a:off x="366100" y="1776581"/>
            <a:ext cx="8359948" cy="4131003"/>
          </a:xfrm>
          <a:prstGeom prst="rect">
            <a:avLst/>
          </a:prstGeom>
          <a:noFill/>
        </p:spPr>
        <p:txBody>
          <a:bodyPr wrap="square" rtlCol="0">
            <a:spAutoFit/>
          </a:bodyPr>
          <a:lstStyle/>
          <a:p>
            <a:pPr marL="0" indent="0">
              <a:buFont typeface="Wingdings" panose="05000000000000000000" pitchFamily="2" charset="2"/>
              <a:buNone/>
              <a:defRPr/>
            </a:pPr>
            <a:r>
              <a:rPr lang="fr-FR" altLang="fr-FR" sz="1800" dirty="0">
                <a:solidFill>
                  <a:srgbClr val="00A6C8"/>
                </a:solidFill>
                <a:latin typeface="Arial" panose="020B0604020202020204" pitchFamily="34" charset="0"/>
                <a:cs typeface="Arial" panose="020B0604020202020204" pitchFamily="34" charset="0"/>
              </a:rPr>
              <a:t>Les objectifs généraux de la section de FLE </a:t>
            </a:r>
          </a:p>
          <a:p>
            <a:pPr marL="0" indent="0">
              <a:buFont typeface="Wingdings" panose="05000000000000000000" pitchFamily="2" charset="2"/>
              <a:buNone/>
              <a:defRPr/>
            </a:pPr>
            <a:endParaRPr lang="fr-FR" altLang="fr-FR" sz="1800" dirty="0">
              <a:solidFill>
                <a:srgbClr val="00A6C8"/>
              </a:solidFill>
              <a:latin typeface="Arial" panose="020B0604020202020204" pitchFamily="34" charset="0"/>
              <a:cs typeface="Arial" panose="020B0604020202020204" pitchFamily="34" charset="0"/>
            </a:endParaRPr>
          </a:p>
          <a:p>
            <a:pPr marL="285750" indent="-285750">
              <a:buClr>
                <a:srgbClr val="31A5C4"/>
              </a:buClr>
              <a:buFont typeface="Arial" panose="020B0604020202020204" pitchFamily="34" charset="0"/>
              <a:buChar char="•"/>
              <a:defRPr/>
            </a:pPr>
            <a:r>
              <a:rPr lang="fr-FR" altLang="fr-FR" dirty="0">
                <a:latin typeface="Arial" panose="020B0604020202020204" pitchFamily="34" charset="0"/>
                <a:cs typeface="Arial" panose="020B0604020202020204" pitchFamily="34" charset="0"/>
              </a:rPr>
              <a:t>Faciliter l’insertion académique et sociale des élèves-ingénieurs allophones</a:t>
            </a:r>
          </a:p>
          <a:p>
            <a:pPr marL="285750" indent="-285750">
              <a:buClr>
                <a:srgbClr val="31A5C4"/>
              </a:buClr>
              <a:buFont typeface="Arial" panose="020B0604020202020204" pitchFamily="34" charset="0"/>
              <a:buChar char="•"/>
              <a:defRPr/>
            </a:pPr>
            <a:endParaRPr lang="fr-FR" altLang="fr-FR" sz="1800" dirty="0">
              <a:latin typeface="Arial" panose="020B0604020202020204" pitchFamily="34" charset="0"/>
              <a:cs typeface="Arial" panose="020B0604020202020204" pitchFamily="34" charset="0"/>
            </a:endParaRPr>
          </a:p>
          <a:p>
            <a:pPr marL="285750" indent="-285750">
              <a:buClr>
                <a:srgbClr val="31A5C4"/>
              </a:buClr>
              <a:buFont typeface="Arial" panose="020B0604020202020204" pitchFamily="34" charset="0"/>
              <a:buChar char="•"/>
              <a:defRPr/>
            </a:pPr>
            <a:r>
              <a:rPr lang="fr-FR" altLang="fr-FR" sz="1800" dirty="0">
                <a:latin typeface="Arial" panose="020B0604020202020204" pitchFamily="34" charset="0"/>
                <a:cs typeface="Arial" panose="020B0604020202020204" pitchFamily="34" charset="0"/>
              </a:rPr>
              <a:t>Permettre de développer des compétences interculturelles et de travail en équipe</a:t>
            </a:r>
          </a:p>
          <a:p>
            <a:pPr marL="285750" indent="-285750">
              <a:buClr>
                <a:srgbClr val="31A5C4"/>
              </a:buClr>
              <a:buFont typeface="Arial" panose="020B0604020202020204" pitchFamily="34" charset="0"/>
              <a:buChar char="•"/>
              <a:defRPr/>
            </a:pPr>
            <a:endParaRPr lang="fr-FR" altLang="fr-FR" sz="1800" dirty="0">
              <a:latin typeface="Arial" panose="020B0604020202020204" pitchFamily="34" charset="0"/>
              <a:cs typeface="Arial" panose="020B0604020202020204" pitchFamily="34" charset="0"/>
            </a:endParaRPr>
          </a:p>
          <a:p>
            <a:pPr marL="285750" indent="-285750">
              <a:buClr>
                <a:srgbClr val="31A5C4"/>
              </a:buClr>
              <a:buFont typeface="Arial" panose="020B0604020202020204" pitchFamily="34" charset="0"/>
              <a:buChar char="•"/>
              <a:defRPr/>
            </a:pPr>
            <a:r>
              <a:rPr lang="fr-FR" altLang="fr-FR" sz="1800" dirty="0">
                <a:latin typeface="Arial" panose="020B0604020202020204" pitchFamily="34" charset="0"/>
                <a:cs typeface="Arial" panose="020B0604020202020204" pitchFamily="34" charset="0"/>
              </a:rPr>
              <a:t>Préparer aux stages (court / long), au projet de fin d’études et à l’insertion professionnelle</a:t>
            </a:r>
          </a:p>
          <a:p>
            <a:pPr>
              <a:buClr>
                <a:srgbClr val="31A5C4"/>
              </a:buClr>
              <a:defRPr/>
            </a:pPr>
            <a:endParaRPr lang="fr-FR" altLang="fr-FR" sz="1800" dirty="0">
              <a:latin typeface="Arial" panose="020B0604020202020204" pitchFamily="34" charset="0"/>
              <a:cs typeface="Arial" panose="020B0604020202020204" pitchFamily="34" charset="0"/>
            </a:endParaRPr>
          </a:p>
          <a:p>
            <a:pPr>
              <a:buClr>
                <a:srgbClr val="31A5C4"/>
              </a:buClr>
              <a:defRPr/>
            </a:pPr>
            <a:r>
              <a:rPr lang="fr-FR" altLang="fr-FR" sz="1800" dirty="0">
                <a:latin typeface="Arial" panose="020B0604020202020204" pitchFamily="34" charset="0"/>
                <a:cs typeface="Arial" panose="020B0604020202020204" pitchFamily="34" charset="0"/>
              </a:rPr>
              <a:t>Offre de cours sur mesure en appui sur un référentiel contextualisé : référentiel disponible sur l’</a:t>
            </a:r>
            <a:r>
              <a:rPr lang="fr-FR" sz="1800" dirty="0">
                <a:latin typeface="Arial" panose="020B0604020202020204" pitchFamily="34" charset="0"/>
                <a:cs typeface="Arial" panose="020B0604020202020204" pitchFamily="34" charset="0"/>
              </a:rPr>
              <a:t>Espace élèves sur </a:t>
            </a:r>
            <a:r>
              <a:rPr lang="fr-FR" sz="1800" dirty="0">
                <a:latin typeface="Arial" panose="020B0604020202020204" pitchFamily="34" charset="0"/>
                <a:cs typeface="Arial" panose="020B0604020202020204" pitchFamily="34" charset="0"/>
                <a:hlinkClick r:id="rId3"/>
              </a:rPr>
              <a:t>educnet</a:t>
            </a:r>
            <a:endParaRPr lang="fr-FR" sz="1800" dirty="0">
              <a:latin typeface="Arial" panose="020B0604020202020204" pitchFamily="34" charset="0"/>
              <a:cs typeface="Arial" panose="020B0604020202020204" pitchFamily="34" charset="0"/>
            </a:endParaRPr>
          </a:p>
          <a:p>
            <a:pPr marL="0" indent="0">
              <a:buClr>
                <a:srgbClr val="31A5C4"/>
              </a:buClr>
              <a:buNone/>
              <a:defRPr/>
            </a:pPr>
            <a:r>
              <a:rPr lang="fr-FR" altLang="fr-FR" sz="1400" dirty="0">
                <a:latin typeface="Arial" panose="020B0604020202020204" pitchFamily="34" charset="0"/>
                <a:cs typeface="Arial" panose="020B0604020202020204" pitchFamily="34" charset="0"/>
              </a:rPr>
              <a:t>     =&gt; </a:t>
            </a:r>
            <a:r>
              <a:rPr lang="fr-FR" altLang="fr-FR" sz="1400" i="1" dirty="0">
                <a:latin typeface="Arial" panose="020B0604020202020204" pitchFamily="34" charset="0"/>
                <a:cs typeface="Arial" panose="020B0604020202020204" pitchFamily="34" charset="0"/>
              </a:rPr>
              <a:t>pour consulter le référentiel flasher le QR code</a:t>
            </a:r>
          </a:p>
          <a:p>
            <a:pPr marL="0" indent="0">
              <a:buClr>
                <a:srgbClr val="31A5C4"/>
              </a:buClr>
              <a:buNone/>
              <a:defRPr/>
            </a:pPr>
            <a:endParaRPr lang="fr-FR" altLang="fr-FR" sz="1400" dirty="0">
              <a:latin typeface="Arial" panose="020B0604020202020204" pitchFamily="34" charset="0"/>
              <a:cs typeface="Arial" panose="020B0604020202020204" pitchFamily="34" charset="0"/>
            </a:endParaRPr>
          </a:p>
          <a:p>
            <a:pPr algn="just">
              <a:lnSpc>
                <a:spcPct val="107000"/>
              </a:lnSpc>
              <a:spcAft>
                <a:spcPts val="800"/>
              </a:spcAft>
            </a:pPr>
            <a:endParaRPr lang="fr-FR" sz="1800" dirty="0">
              <a:solidFill>
                <a:srgbClr val="000000"/>
              </a:solidFill>
              <a:effectLst/>
              <a:latin typeface="Palatino Linotype" panose="02040502050505030304" pitchFamily="18" charset="0"/>
              <a:ea typeface="Calibri" panose="020F0502020204030204" pitchFamily="34" charset="0"/>
              <a:cs typeface="Calibri" panose="020F0502020204030204" pitchFamily="34" charset="0"/>
            </a:endParaRPr>
          </a:p>
        </p:txBody>
      </p:sp>
      <p:pic>
        <p:nvPicPr>
          <p:cNvPr id="4" name="Image 3">
            <a:extLst>
              <a:ext uri="{FF2B5EF4-FFF2-40B4-BE49-F238E27FC236}">
                <a16:creationId xmlns:a16="http://schemas.microsoft.com/office/drawing/2014/main" id="{B0641EB8-4ECD-4D2F-91D9-F76AFAD69811}"/>
              </a:ext>
            </a:extLst>
          </p:cNvPr>
          <p:cNvPicPr>
            <a:picLocks noChangeAspect="1"/>
          </p:cNvPicPr>
          <p:nvPr/>
        </p:nvPicPr>
        <p:blipFill>
          <a:blip r:embed="rId4"/>
          <a:stretch>
            <a:fillRect/>
          </a:stretch>
        </p:blipFill>
        <p:spPr>
          <a:xfrm>
            <a:off x="7326458" y="4947865"/>
            <a:ext cx="1451442" cy="1451442"/>
          </a:xfrm>
          <a:prstGeom prst="rect">
            <a:avLst/>
          </a:prstGeom>
        </p:spPr>
      </p:pic>
    </p:spTree>
    <p:extLst>
      <p:ext uri="{BB962C8B-B14F-4D97-AF65-F5344CB8AC3E}">
        <p14:creationId xmlns:p14="http://schemas.microsoft.com/office/powerpoint/2010/main" val="1197759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0142" y="320224"/>
            <a:ext cx="7545907" cy="594176"/>
          </a:xfrm>
        </p:spPr>
        <p:txBody>
          <a:bodyPr>
            <a:noAutofit/>
          </a:bodyPr>
          <a:lstStyle/>
          <a:p>
            <a:pPr algn="ctr"/>
            <a:r>
              <a:rPr lang="fr-FR" sz="2400" b="1" dirty="0">
                <a:solidFill>
                  <a:schemeClr val="bg1"/>
                </a:solidFill>
                <a:latin typeface="Arial" panose="020B0604020202020204" pitchFamily="34" charset="0"/>
                <a:cs typeface="Arial" panose="020B0604020202020204" pitchFamily="34" charset="0"/>
              </a:rPr>
              <a:t>Objectifs généraux de la section de FLE  et les modules</a:t>
            </a:r>
            <a:endParaRPr lang="fr-FR" sz="2400" dirty="0"/>
          </a:p>
        </p:txBody>
      </p:sp>
      <p:sp>
        <p:nvSpPr>
          <p:cNvPr id="3" name="ZoneTexte 2">
            <a:extLst>
              <a:ext uri="{FF2B5EF4-FFF2-40B4-BE49-F238E27FC236}">
                <a16:creationId xmlns:a16="http://schemas.microsoft.com/office/drawing/2014/main" id="{509EABF6-A7CC-4BC0-AAB0-ACA80D8EA2C5}"/>
              </a:ext>
            </a:extLst>
          </p:cNvPr>
          <p:cNvSpPr txBox="1"/>
          <p:nvPr/>
        </p:nvSpPr>
        <p:spPr>
          <a:xfrm>
            <a:off x="429208" y="1678992"/>
            <a:ext cx="8425543" cy="4647426"/>
          </a:xfrm>
          <a:prstGeom prst="rect">
            <a:avLst/>
          </a:prstGeom>
          <a:noFill/>
        </p:spPr>
        <p:txBody>
          <a:bodyPr wrap="square" rtlCol="0">
            <a:spAutoFit/>
          </a:bodyPr>
          <a:lstStyle/>
          <a:p>
            <a:pPr marL="0" indent="0">
              <a:buClr>
                <a:srgbClr val="31A5C4"/>
              </a:buClr>
              <a:buNone/>
              <a:defRPr/>
            </a:pPr>
            <a:r>
              <a:rPr lang="fr-FR" altLang="fr-FR" sz="2000" dirty="0">
                <a:solidFill>
                  <a:srgbClr val="00A6C8"/>
                </a:solidFill>
                <a:latin typeface="Arial" panose="020B0604020202020204" pitchFamily="34" charset="0"/>
                <a:cs typeface="Arial" panose="020B0604020202020204" pitchFamily="34" charset="0"/>
              </a:rPr>
              <a:t>Les modules pendant le semestre</a:t>
            </a:r>
          </a:p>
          <a:p>
            <a:pPr>
              <a:buClr>
                <a:srgbClr val="31A5C4"/>
              </a:buClr>
              <a:defRPr/>
            </a:pPr>
            <a:r>
              <a:rPr lang="fr-FR" sz="2000" dirty="0">
                <a:highlight>
                  <a:srgbClr val="FFFF00"/>
                </a:highlight>
                <a:latin typeface="Arial" panose="020B0604020202020204" pitchFamily="34" charset="0"/>
                <a:cs typeface="Arial" panose="020B0604020202020204" pitchFamily="34" charset="0"/>
              </a:rPr>
              <a:t>1 ou 2 modules </a:t>
            </a:r>
            <a:r>
              <a:rPr lang="fr-FR" sz="2000" dirty="0">
                <a:latin typeface="Arial" panose="020B0604020202020204" pitchFamily="34" charset="0"/>
                <a:cs typeface="Arial" panose="020B0604020202020204" pitchFamily="34" charset="0"/>
              </a:rPr>
              <a:t>de français/semestre (en fonction de votre niveau,  A2, B1, B2, etc.).</a:t>
            </a:r>
          </a:p>
          <a:p>
            <a:pPr>
              <a:buClr>
                <a:srgbClr val="31A5C4"/>
              </a:buClr>
              <a:defRPr/>
            </a:pPr>
            <a:r>
              <a:rPr lang="fr-FR" sz="2000" dirty="0">
                <a:latin typeface="Arial" panose="020B0604020202020204" pitchFamily="34" charset="0"/>
                <a:cs typeface="Arial" panose="020B0604020202020204" pitchFamily="34" charset="0"/>
              </a:rPr>
              <a:t>Nombre de séances/module : 12 séances </a:t>
            </a:r>
          </a:p>
          <a:p>
            <a:pPr>
              <a:buClr>
                <a:srgbClr val="31A5C4"/>
              </a:buClr>
              <a:defRPr/>
            </a:pPr>
            <a:r>
              <a:rPr lang="fr-FR" sz="2000" dirty="0">
                <a:latin typeface="Arial" panose="020B0604020202020204" pitchFamily="34" charset="0"/>
                <a:cs typeface="Arial" panose="020B0604020202020204" pitchFamily="34" charset="0"/>
              </a:rPr>
              <a:t>Une séance = 1h30</a:t>
            </a:r>
          </a:p>
          <a:p>
            <a:pPr>
              <a:buClr>
                <a:srgbClr val="31A5C4"/>
              </a:buClr>
              <a:defRPr/>
            </a:pPr>
            <a:endParaRPr lang="fr-FR" sz="2000" dirty="0">
              <a:latin typeface="Arial" panose="020B0604020202020204" pitchFamily="34" charset="0"/>
              <a:cs typeface="Arial" panose="020B0604020202020204" pitchFamily="34" charset="0"/>
            </a:endParaRPr>
          </a:p>
          <a:p>
            <a:pPr marL="342900" indent="-342900">
              <a:buClr>
                <a:srgbClr val="31A5C4"/>
              </a:buClr>
              <a:buFont typeface="Arial" panose="020B0604020202020204" pitchFamily="34" charset="0"/>
              <a:buChar char="•"/>
              <a:defRPr/>
            </a:pPr>
            <a:r>
              <a:rPr lang="fr-FR" sz="2000" dirty="0">
                <a:latin typeface="Arial" panose="020B0604020202020204" pitchFamily="34" charset="0"/>
                <a:cs typeface="Arial" panose="020B0604020202020204" pitchFamily="34" charset="0"/>
              </a:rPr>
              <a:t>Modules d’écrit : écriture académique ou créative</a:t>
            </a:r>
          </a:p>
          <a:p>
            <a:pPr marL="342900" indent="-342900">
              <a:buClr>
                <a:srgbClr val="31A5C4"/>
              </a:buClr>
              <a:buFont typeface="Arial" panose="020B0604020202020204" pitchFamily="34" charset="0"/>
              <a:buChar char="•"/>
              <a:defRPr/>
            </a:pPr>
            <a:r>
              <a:rPr lang="fr-FR" sz="2000" dirty="0">
                <a:latin typeface="Arial" panose="020B0604020202020204" pitchFamily="34" charset="0"/>
                <a:cs typeface="Arial" panose="020B0604020202020204" pitchFamily="34" charset="0"/>
              </a:rPr>
              <a:t>Modules d’oral : préparation aux interventions orales académiques, aisance à l’oral, fluidité…</a:t>
            </a:r>
          </a:p>
          <a:p>
            <a:pPr marL="342900" indent="-342900">
              <a:buClr>
                <a:srgbClr val="31A5C4"/>
              </a:buClr>
              <a:buFont typeface="Arial" panose="020B0604020202020204" pitchFamily="34" charset="0"/>
              <a:buChar char="•"/>
              <a:defRPr/>
            </a:pPr>
            <a:r>
              <a:rPr lang="fr-FR" sz="2000" dirty="0">
                <a:latin typeface="Arial" panose="020B0604020202020204" pitchFamily="34" charset="0"/>
                <a:cs typeface="Arial" panose="020B0604020202020204" pitchFamily="34" charset="0"/>
              </a:rPr>
              <a:t>Modules thématiques : repères culturels et interculturels, culture artistique…</a:t>
            </a:r>
            <a:endParaRPr lang="fr-FR" altLang="fr-FR" sz="2000" dirty="0">
              <a:latin typeface="Arial" panose="020B0604020202020204" pitchFamily="34" charset="0"/>
              <a:cs typeface="Arial" panose="020B0604020202020204" pitchFamily="34" charset="0"/>
            </a:endParaRPr>
          </a:p>
          <a:p>
            <a:pPr>
              <a:buClr>
                <a:srgbClr val="31A5C4"/>
              </a:buClr>
              <a:defRPr/>
            </a:pPr>
            <a:endParaRPr lang="fr-FR" altLang="fr-FR" sz="2000" b="1" dirty="0">
              <a:latin typeface="Arial" panose="020B0604020202020204" pitchFamily="34" charset="0"/>
              <a:cs typeface="Arial" panose="020B0604020202020204" pitchFamily="34" charset="0"/>
            </a:endParaRPr>
          </a:p>
          <a:p>
            <a:pPr>
              <a:buClr>
                <a:srgbClr val="31A5C4"/>
              </a:buClr>
              <a:defRPr/>
            </a:pPr>
            <a:r>
              <a:rPr lang="fr-FR" altLang="fr-FR" sz="2000" b="1" dirty="0">
                <a:latin typeface="Arial" panose="020B0604020202020204" pitchFamily="34" charset="0"/>
                <a:cs typeface="Arial" panose="020B0604020202020204" pitchFamily="34" charset="0"/>
              </a:rPr>
              <a:t>Besoin d’aide ? N’hésitez pas à nous contacter. </a:t>
            </a:r>
          </a:p>
          <a:p>
            <a:endParaRPr lang="fr-FR" sz="1800" dirty="0">
              <a:effectLst/>
              <a:latin typeface="Calibri" panose="020F0502020204030204" pitchFamily="34" charset="0"/>
              <a:ea typeface="Aptos"/>
            </a:endParaRPr>
          </a:p>
          <a:p>
            <a:endParaRPr lang="fr-FR" dirty="0"/>
          </a:p>
        </p:txBody>
      </p:sp>
    </p:spTree>
    <p:extLst>
      <p:ext uri="{BB962C8B-B14F-4D97-AF65-F5344CB8AC3E}">
        <p14:creationId xmlns:p14="http://schemas.microsoft.com/office/powerpoint/2010/main" val="1280722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0142" y="328691"/>
            <a:ext cx="7359015" cy="583201"/>
          </a:xfrm>
        </p:spPr>
        <p:txBody>
          <a:bodyPr/>
          <a:lstStyle/>
          <a:p>
            <a:pPr algn="ctr"/>
            <a:r>
              <a:rPr lang="fr-FR" dirty="0"/>
              <a:t>Test de positionnement</a:t>
            </a:r>
          </a:p>
        </p:txBody>
      </p:sp>
      <p:sp>
        <p:nvSpPr>
          <p:cNvPr id="3" name="ZoneTexte 2">
            <a:extLst>
              <a:ext uri="{FF2B5EF4-FFF2-40B4-BE49-F238E27FC236}">
                <a16:creationId xmlns:a16="http://schemas.microsoft.com/office/drawing/2014/main" id="{509EABF6-A7CC-4BC0-AAB0-ACA80D8EA2C5}"/>
              </a:ext>
            </a:extLst>
          </p:cNvPr>
          <p:cNvSpPr txBox="1"/>
          <p:nvPr/>
        </p:nvSpPr>
        <p:spPr>
          <a:xfrm>
            <a:off x="587549" y="1671965"/>
            <a:ext cx="8201608" cy="2222211"/>
          </a:xfrm>
          <a:prstGeom prst="rect">
            <a:avLst/>
          </a:prstGeom>
          <a:noFill/>
        </p:spPr>
        <p:txBody>
          <a:bodyPr wrap="square" rtlCol="0">
            <a:spAutoFit/>
          </a:bodyPr>
          <a:lstStyle/>
          <a:p>
            <a:pPr marL="342900" lvl="2" indent="-342900">
              <a:buClr>
                <a:srgbClr val="00A6C6"/>
              </a:buClr>
              <a:buFont typeface="Arial" panose="020B0604020202020204" pitchFamily="34" charset="0"/>
              <a:buChar char="●"/>
            </a:pPr>
            <a:r>
              <a:rPr lang="fr-FR" altLang="fr-FR" sz="2000" dirty="0">
                <a:solidFill>
                  <a:srgbClr val="31A5C4"/>
                </a:solidFill>
                <a:latin typeface="Arial" panose="020B0604020202020204" pitchFamily="34" charset="0"/>
                <a:cs typeface="Arial" panose="020B0604020202020204" pitchFamily="34" charset="0"/>
              </a:rPr>
              <a:t>Évaluation du niveau de français :</a:t>
            </a:r>
          </a:p>
          <a:p>
            <a:pPr marL="285750" indent="-285750">
              <a:buFont typeface="Arial" panose="020B0604020202020204" pitchFamily="34" charset="0"/>
              <a:buChar char="•"/>
            </a:pPr>
            <a:r>
              <a:rPr lang="fr-FR" sz="2000" dirty="0">
                <a:latin typeface="Arial" panose="020B0604020202020204" pitchFamily="34" charset="0"/>
                <a:cs typeface="Arial" panose="020B0604020202020204" pitchFamily="34" charset="0"/>
              </a:rPr>
              <a:t>Compréhension de l’oral (2)</a:t>
            </a:r>
          </a:p>
          <a:p>
            <a:pPr marL="285750" indent="-285750">
              <a:buFont typeface="Arial" panose="020B0604020202020204" pitchFamily="34" charset="0"/>
              <a:buChar char="•"/>
            </a:pPr>
            <a:r>
              <a:rPr lang="fr-FR" sz="2000" dirty="0">
                <a:latin typeface="Arial" panose="020B0604020202020204" pitchFamily="34" charset="0"/>
                <a:cs typeface="Arial" panose="020B0604020202020204" pitchFamily="34" charset="0"/>
              </a:rPr>
              <a:t>Compréhension de l’écrit </a:t>
            </a:r>
          </a:p>
          <a:p>
            <a:pPr marL="285750" indent="-285750">
              <a:buFont typeface="Arial" panose="020B0604020202020204" pitchFamily="34" charset="0"/>
              <a:buChar char="•"/>
            </a:pPr>
            <a:r>
              <a:rPr lang="fr-FR" sz="2000" dirty="0">
                <a:latin typeface="Arial" panose="020B0604020202020204" pitchFamily="34" charset="0"/>
                <a:cs typeface="Arial" panose="020B0604020202020204" pitchFamily="34" charset="0"/>
              </a:rPr>
              <a:t>Production écrite (2)</a:t>
            </a:r>
          </a:p>
          <a:p>
            <a:pPr marL="285750" indent="-285750">
              <a:buFont typeface="Arial" panose="020B0604020202020204" pitchFamily="34" charset="0"/>
              <a:buChar char="•"/>
            </a:pPr>
            <a:r>
              <a:rPr lang="fr-FR" sz="2000" dirty="0">
                <a:latin typeface="Arial" panose="020B0604020202020204" pitchFamily="34" charset="0"/>
                <a:cs typeface="Arial" panose="020B0604020202020204" pitchFamily="34" charset="0"/>
              </a:rPr>
              <a:t>Production orale (entretien et monologue suivi à partir d’un thème + questions)</a:t>
            </a:r>
          </a:p>
          <a:p>
            <a:pPr marL="285750" indent="-285750" algn="just">
              <a:lnSpc>
                <a:spcPct val="107000"/>
              </a:lnSpc>
              <a:spcAft>
                <a:spcPts val="800"/>
              </a:spcAft>
              <a:buFont typeface="Arial" panose="020B0604020202020204" pitchFamily="34" charset="0"/>
              <a:buChar char="•"/>
            </a:pPr>
            <a:endParaRPr lang="fr-FR" dirty="0">
              <a:solidFill>
                <a:srgbClr val="000000"/>
              </a:solidFill>
              <a:latin typeface="Aptos"/>
              <a:ea typeface="Aptos"/>
              <a:cs typeface="Times New Roman" panose="02020603050405020304" pitchFamily="18" charset="0"/>
            </a:endParaRPr>
          </a:p>
        </p:txBody>
      </p:sp>
    </p:spTree>
    <p:extLst>
      <p:ext uri="{BB962C8B-B14F-4D97-AF65-F5344CB8AC3E}">
        <p14:creationId xmlns:p14="http://schemas.microsoft.com/office/powerpoint/2010/main" val="1742156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0142" y="320224"/>
            <a:ext cx="7359015" cy="583201"/>
          </a:xfrm>
        </p:spPr>
        <p:txBody>
          <a:bodyPr/>
          <a:lstStyle/>
          <a:p>
            <a:pPr algn="ctr"/>
            <a:r>
              <a:rPr lang="fr-FR" dirty="0"/>
              <a:t>Dates importantes</a:t>
            </a:r>
          </a:p>
        </p:txBody>
      </p:sp>
      <p:sp>
        <p:nvSpPr>
          <p:cNvPr id="3" name="ZoneTexte 2">
            <a:extLst>
              <a:ext uri="{FF2B5EF4-FFF2-40B4-BE49-F238E27FC236}">
                <a16:creationId xmlns:a16="http://schemas.microsoft.com/office/drawing/2014/main" id="{509EABF6-A7CC-4BC0-AAB0-ACA80D8EA2C5}"/>
              </a:ext>
            </a:extLst>
          </p:cNvPr>
          <p:cNvSpPr txBox="1"/>
          <p:nvPr/>
        </p:nvSpPr>
        <p:spPr>
          <a:xfrm>
            <a:off x="475860" y="1441082"/>
            <a:ext cx="8668140" cy="5998180"/>
          </a:xfrm>
          <a:prstGeom prst="rect">
            <a:avLst/>
          </a:prstGeom>
          <a:noFill/>
        </p:spPr>
        <p:txBody>
          <a:bodyPr wrap="square" rtlCol="0">
            <a:spAutoFit/>
          </a:bodyPr>
          <a:lstStyle/>
          <a:p>
            <a:r>
              <a:rPr lang="fr-FR" altLang="fr-FR" sz="1800" dirty="0">
                <a:latin typeface="Arial" panose="020B0604020202020204" pitchFamily="34" charset="0"/>
                <a:cs typeface="Arial" panose="020B0604020202020204" pitchFamily="34" charset="0"/>
              </a:rPr>
              <a:t>Masters TRADD, TET, TMR et M1 : pré-inscription dans les modules de français du 1</a:t>
            </a:r>
            <a:r>
              <a:rPr lang="fr-FR" altLang="fr-FR" sz="1800" baseline="30000" dirty="0">
                <a:latin typeface="Arial" panose="020B0604020202020204" pitchFamily="34" charset="0"/>
                <a:cs typeface="Arial" panose="020B0604020202020204" pitchFamily="34" charset="0"/>
              </a:rPr>
              <a:t>er</a:t>
            </a:r>
            <a:r>
              <a:rPr lang="fr-FR" altLang="fr-FR" sz="1800" dirty="0">
                <a:latin typeface="Arial" panose="020B0604020202020204" pitchFamily="34" charset="0"/>
                <a:cs typeface="Arial" panose="020B0604020202020204" pitchFamily="34" charset="0"/>
              </a:rPr>
              <a:t> semestre : </a:t>
            </a:r>
            <a:r>
              <a:rPr lang="fr-FR" altLang="fr-FR" sz="1800" dirty="0">
                <a:solidFill>
                  <a:srgbClr val="00B0F0"/>
                </a:solidFill>
                <a:latin typeface="Arial" panose="020B0604020202020204" pitchFamily="34" charset="0"/>
                <a:cs typeface="Arial" panose="020B0604020202020204" pitchFamily="34" charset="0"/>
              </a:rPr>
              <a:t>à voir avec Mélissa Jacquot/Anna </a:t>
            </a:r>
            <a:r>
              <a:rPr lang="fr-FR" altLang="fr-FR" sz="1800" dirty="0" err="1">
                <a:solidFill>
                  <a:srgbClr val="00B0F0"/>
                </a:solidFill>
                <a:latin typeface="Arial" panose="020B0604020202020204" pitchFamily="34" charset="0"/>
                <a:cs typeface="Arial" panose="020B0604020202020204" pitchFamily="34" charset="0"/>
              </a:rPr>
              <a:t>Voskoboynikova</a:t>
            </a:r>
            <a:r>
              <a:rPr lang="fr-FR" altLang="fr-FR" sz="1800" dirty="0">
                <a:solidFill>
                  <a:srgbClr val="00B0F0"/>
                </a:solidFill>
                <a:latin typeface="Arial" panose="020B0604020202020204" pitchFamily="34" charset="0"/>
                <a:cs typeface="Arial" panose="020B0604020202020204" pitchFamily="34" charset="0"/>
              </a:rPr>
              <a:t>/Emeric Fortin/Thierry Hommel en fonction de votre emploi du temps.</a:t>
            </a:r>
            <a:r>
              <a:rPr lang="fr-FR" altLang="fr-FR" sz="1800" dirty="0">
                <a:latin typeface="Arial" panose="020B0604020202020204" pitchFamily="34" charset="0"/>
                <a:cs typeface="Arial" panose="020B0604020202020204" pitchFamily="34" charset="0"/>
              </a:rPr>
              <a:t> </a:t>
            </a:r>
          </a:p>
          <a:p>
            <a:endParaRPr lang="fr-FR" altLang="fr-FR" dirty="0">
              <a:latin typeface="Arial" panose="020B0604020202020204" pitchFamily="34" charset="0"/>
              <a:cs typeface="Arial" panose="020B0604020202020204" pitchFamily="34" charset="0"/>
            </a:endParaRPr>
          </a:p>
          <a:p>
            <a:r>
              <a:rPr lang="fr-FR" altLang="fr-FR" sz="1800" dirty="0">
                <a:latin typeface="Arial" panose="020B0604020202020204" pitchFamily="34" charset="0"/>
                <a:cs typeface="Arial" panose="020B0604020202020204" pitchFamily="34" charset="0"/>
              </a:rPr>
              <a:t>Green Finance : </a:t>
            </a:r>
            <a:r>
              <a:rPr lang="fr-FR" altLang="fr-FR" dirty="0">
                <a:solidFill>
                  <a:srgbClr val="00B0F0"/>
                </a:solidFill>
                <a:latin typeface="Arial" panose="020B0604020202020204" pitchFamily="34" charset="0"/>
                <a:cs typeface="Arial" panose="020B0604020202020204" pitchFamily="34" charset="0"/>
              </a:rPr>
              <a:t>Isabelle Salengros Iguenane</a:t>
            </a:r>
          </a:p>
          <a:p>
            <a:endParaRPr lang="fr-FR" altLang="fr-FR" sz="1800" dirty="0">
              <a:latin typeface="Arial" panose="020B0604020202020204" pitchFamily="34" charset="0"/>
              <a:cs typeface="Arial" panose="020B0604020202020204" pitchFamily="34" charset="0"/>
            </a:endParaRPr>
          </a:p>
          <a:p>
            <a:r>
              <a:rPr lang="fr-FR" altLang="fr-FR" sz="1800" dirty="0">
                <a:latin typeface="Arial" panose="020B0604020202020204" pitchFamily="34" charset="0"/>
                <a:cs typeface="Arial" panose="020B0604020202020204" pitchFamily="34" charset="0"/>
              </a:rPr>
              <a:t>Les descriptifs des modules de français et les horaires sont </a:t>
            </a:r>
            <a:r>
              <a:rPr lang="fr-FR" altLang="fr-FR" sz="1800" dirty="0">
                <a:solidFill>
                  <a:srgbClr val="00B0F0"/>
                </a:solidFill>
                <a:latin typeface="Arial" panose="020B0604020202020204" pitchFamily="34" charset="0"/>
                <a:cs typeface="Arial" panose="020B0604020202020204" pitchFamily="34" charset="0"/>
              </a:rPr>
              <a:t>affichés sur le tableau à côté du bureau B 226 et publiés en ligne </a:t>
            </a:r>
            <a:r>
              <a:rPr lang="fr-FR" altLang="fr-FR" sz="1800">
                <a:solidFill>
                  <a:srgbClr val="00B0F0"/>
                </a:solidFill>
                <a:latin typeface="Arial" panose="020B0604020202020204" pitchFamily="34" charset="0"/>
                <a:cs typeface="Arial" panose="020B0604020202020204" pitchFamily="34" charset="0"/>
              </a:rPr>
              <a:t>: </a:t>
            </a:r>
            <a:endParaRPr lang="fr-FR" altLang="fr-FR" dirty="0">
              <a:solidFill>
                <a:srgbClr val="00B0F0"/>
              </a:solidFill>
              <a:latin typeface="Calibri" panose="020F0502020204030204" pitchFamily="34" charset="0"/>
              <a:cs typeface="Times New Roman" panose="02020603050405020304" pitchFamily="18" charset="0"/>
            </a:endParaRPr>
          </a:p>
          <a:p>
            <a:endParaRPr lang="fr-F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dirty="0">
                <a:latin typeface="Calibri" panose="020F0502020204030204" pitchFamily="34" charset="0"/>
                <a:ea typeface="Calibri" panose="020F0502020204030204" pitchFamily="34" charset="0"/>
                <a:cs typeface="Times New Roman" panose="02020603050405020304" pitchFamily="18" charset="0"/>
              </a:rPr>
              <a:t>Offre de cours de la section FLE :	Offre de cours du département et descriptifs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r-FR" dirty="0">
              <a:solidFill>
                <a:srgbClr val="000000"/>
              </a:solidFill>
              <a:latin typeface="Calibri" panose="020F0502020204030204" pitchFamily="34" charset="0"/>
              <a:ea typeface="Aptos"/>
              <a:cs typeface="Times New Roman" panose="02020603050405020304" pitchFamily="18" charset="0"/>
            </a:endParaRPr>
          </a:p>
          <a:p>
            <a:endParaRPr lang="fr-FR" dirty="0">
              <a:solidFill>
                <a:srgbClr val="000000"/>
              </a:solidFill>
              <a:latin typeface="Aptos"/>
              <a:ea typeface="Aptos"/>
              <a:cs typeface="Times New Roman" panose="02020603050405020304" pitchFamily="18" charset="0"/>
            </a:endParaRPr>
          </a:p>
          <a:p>
            <a:endParaRPr lang="fr-FR" sz="1800" dirty="0">
              <a:solidFill>
                <a:srgbClr val="000000"/>
              </a:solidFill>
              <a:effectLst/>
              <a:latin typeface="Aptos"/>
              <a:ea typeface="Aptos"/>
              <a:cs typeface="Times New Roman" panose="02020603050405020304" pitchFamily="18" charset="0"/>
            </a:endParaRPr>
          </a:p>
          <a:p>
            <a:endParaRPr lang="fr-FR" dirty="0">
              <a:solidFill>
                <a:srgbClr val="000000"/>
              </a:solidFill>
              <a:latin typeface="Aptos"/>
              <a:ea typeface="Aptos"/>
              <a:cs typeface="Times New Roman" panose="02020603050405020304" pitchFamily="18" charset="0"/>
            </a:endParaRPr>
          </a:p>
          <a:p>
            <a:endParaRPr lang="fr-FR" sz="1800" dirty="0">
              <a:solidFill>
                <a:srgbClr val="000000"/>
              </a:solidFill>
              <a:effectLst/>
              <a:latin typeface="Aptos"/>
              <a:ea typeface="Aptos"/>
              <a:cs typeface="Times New Roman" panose="02020603050405020304" pitchFamily="18" charset="0"/>
            </a:endParaRPr>
          </a:p>
          <a:p>
            <a:r>
              <a:rPr lang="fr-FR" altLang="fr-FR" sz="1800" dirty="0">
                <a:latin typeface="Arial" panose="020B0604020202020204" pitchFamily="34" charset="0"/>
                <a:cs typeface="Arial" panose="020B0604020202020204" pitchFamily="34" charset="0"/>
              </a:rPr>
              <a:t>Début des cours </a:t>
            </a:r>
            <a:r>
              <a:rPr lang="fr-FR" altLang="fr-FR" sz="1800" dirty="0">
                <a:solidFill>
                  <a:srgbClr val="00B0F0"/>
                </a:solidFill>
                <a:latin typeface="Arial" panose="020B0604020202020204" pitchFamily="34" charset="0"/>
                <a:cs typeface="Arial" panose="020B0604020202020204" pitchFamily="34" charset="0"/>
              </a:rPr>
              <a:t>du 1</a:t>
            </a:r>
            <a:r>
              <a:rPr lang="fr-FR" altLang="fr-FR" sz="1800" baseline="30000" dirty="0">
                <a:solidFill>
                  <a:srgbClr val="00B0F0"/>
                </a:solidFill>
                <a:latin typeface="Arial" panose="020B0604020202020204" pitchFamily="34" charset="0"/>
                <a:cs typeface="Arial" panose="020B0604020202020204" pitchFamily="34" charset="0"/>
              </a:rPr>
              <a:t>er</a:t>
            </a:r>
            <a:r>
              <a:rPr lang="fr-FR" altLang="fr-FR" sz="1800" dirty="0">
                <a:solidFill>
                  <a:srgbClr val="00B0F0"/>
                </a:solidFill>
                <a:latin typeface="Arial" panose="020B0604020202020204" pitchFamily="34" charset="0"/>
                <a:cs typeface="Arial" panose="020B0604020202020204" pitchFamily="34" charset="0"/>
              </a:rPr>
              <a:t> semestre </a:t>
            </a:r>
            <a:r>
              <a:rPr lang="fr-FR" altLang="fr-FR" sz="1800" dirty="0">
                <a:latin typeface="Arial" panose="020B0604020202020204" pitchFamily="34" charset="0"/>
                <a:cs typeface="Arial" panose="020B0604020202020204" pitchFamily="34" charset="0"/>
              </a:rPr>
              <a:t>: le</a:t>
            </a:r>
            <a:r>
              <a:rPr lang="fr-FR" altLang="fr-FR" sz="1800" b="1" dirty="0">
                <a:latin typeface="Arial" panose="020B0604020202020204" pitchFamily="34" charset="0"/>
                <a:cs typeface="Arial" panose="020B0604020202020204" pitchFamily="34" charset="0"/>
              </a:rPr>
              <a:t> 22 septembre </a:t>
            </a:r>
            <a:endParaRPr lang="fr-FR" altLang="fr-FR" sz="1800" dirty="0">
              <a:solidFill>
                <a:srgbClr val="31A5C4"/>
              </a:solidFill>
              <a:latin typeface="Arial" panose="020B0604020202020204" pitchFamily="34" charset="0"/>
              <a:cs typeface="Arial" panose="020B0604020202020204" pitchFamily="34" charset="0"/>
            </a:endParaRPr>
          </a:p>
          <a:p>
            <a:endParaRPr lang="fr-FR" sz="1800" dirty="0">
              <a:solidFill>
                <a:srgbClr val="000000"/>
              </a:solidFill>
              <a:effectLst/>
              <a:latin typeface="Aptos"/>
              <a:ea typeface="Aptos"/>
              <a:cs typeface="Times New Roman" panose="02020603050405020304" pitchFamily="18" charset="0"/>
            </a:endParaRPr>
          </a:p>
          <a:p>
            <a:endParaRPr lang="fr-FR" sz="1800" dirty="0">
              <a:effectLst/>
              <a:latin typeface="Calibri" panose="020F0502020204030204" pitchFamily="34" charset="0"/>
              <a:ea typeface="Aptos"/>
            </a:endParaRPr>
          </a:p>
          <a:p>
            <a:endParaRPr lang="fr-FR" dirty="0"/>
          </a:p>
        </p:txBody>
      </p:sp>
      <p:pic>
        <p:nvPicPr>
          <p:cNvPr id="7" name="Image 6">
            <a:extLst>
              <a:ext uri="{FF2B5EF4-FFF2-40B4-BE49-F238E27FC236}">
                <a16:creationId xmlns:a16="http://schemas.microsoft.com/office/drawing/2014/main" id="{FC4BE515-AC1B-4F01-A71F-62EEB30AF316}"/>
              </a:ext>
            </a:extLst>
          </p:cNvPr>
          <p:cNvPicPr>
            <a:picLocks noChangeAspect="1"/>
          </p:cNvPicPr>
          <p:nvPr/>
        </p:nvPicPr>
        <p:blipFill>
          <a:blip r:embed="rId2"/>
          <a:stretch>
            <a:fillRect/>
          </a:stretch>
        </p:blipFill>
        <p:spPr>
          <a:xfrm>
            <a:off x="6133335" y="4300159"/>
            <a:ext cx="2307030" cy="2128421"/>
          </a:xfrm>
          <a:prstGeom prst="rect">
            <a:avLst/>
          </a:prstGeom>
        </p:spPr>
      </p:pic>
      <p:pic>
        <p:nvPicPr>
          <p:cNvPr id="6" name="Image 5">
            <a:extLst>
              <a:ext uri="{FF2B5EF4-FFF2-40B4-BE49-F238E27FC236}">
                <a16:creationId xmlns:a16="http://schemas.microsoft.com/office/drawing/2014/main" id="{722FA176-9A5E-4D71-8BD2-F1C3D7ACBBA8}"/>
              </a:ext>
            </a:extLst>
          </p:cNvPr>
          <p:cNvPicPr>
            <a:picLocks noChangeAspect="1"/>
          </p:cNvPicPr>
          <p:nvPr/>
        </p:nvPicPr>
        <p:blipFill>
          <a:blip r:embed="rId3"/>
          <a:stretch>
            <a:fillRect/>
          </a:stretch>
        </p:blipFill>
        <p:spPr>
          <a:xfrm>
            <a:off x="855173" y="4488035"/>
            <a:ext cx="1749214" cy="1752671"/>
          </a:xfrm>
          <a:prstGeom prst="rect">
            <a:avLst/>
          </a:prstGeom>
        </p:spPr>
      </p:pic>
    </p:spTree>
    <p:extLst>
      <p:ext uri="{BB962C8B-B14F-4D97-AF65-F5344CB8AC3E}">
        <p14:creationId xmlns:p14="http://schemas.microsoft.com/office/powerpoint/2010/main" val="2076906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Plagiat</a:t>
            </a:r>
          </a:p>
        </p:txBody>
      </p:sp>
      <p:pic>
        <p:nvPicPr>
          <p:cNvPr id="5" name="Image 4">
            <a:extLst>
              <a:ext uri="{FF2B5EF4-FFF2-40B4-BE49-F238E27FC236}">
                <a16:creationId xmlns:a16="http://schemas.microsoft.com/office/drawing/2014/main" id="{16EA7FE0-545C-423D-8ADB-40FDD2E45144}"/>
              </a:ext>
            </a:extLst>
          </p:cNvPr>
          <p:cNvPicPr>
            <a:picLocks noChangeAspect="1"/>
          </p:cNvPicPr>
          <p:nvPr/>
        </p:nvPicPr>
        <p:blipFill>
          <a:blip r:embed="rId2"/>
          <a:stretch>
            <a:fillRect/>
          </a:stretch>
        </p:blipFill>
        <p:spPr>
          <a:xfrm>
            <a:off x="469323" y="1548620"/>
            <a:ext cx="3658453" cy="4550391"/>
          </a:xfrm>
          <a:prstGeom prst="rect">
            <a:avLst/>
          </a:prstGeom>
        </p:spPr>
      </p:pic>
      <p:sp>
        <p:nvSpPr>
          <p:cNvPr id="3" name="ZoneTexte 2">
            <a:extLst>
              <a:ext uri="{FF2B5EF4-FFF2-40B4-BE49-F238E27FC236}">
                <a16:creationId xmlns:a16="http://schemas.microsoft.com/office/drawing/2014/main" id="{17956DFE-9625-444F-932F-AC9099FEBC41}"/>
              </a:ext>
            </a:extLst>
          </p:cNvPr>
          <p:cNvSpPr txBox="1"/>
          <p:nvPr/>
        </p:nvSpPr>
        <p:spPr>
          <a:xfrm>
            <a:off x="4469363" y="1529958"/>
            <a:ext cx="4319794" cy="5078313"/>
          </a:xfrm>
          <a:prstGeom prst="rect">
            <a:avLst/>
          </a:prstGeom>
          <a:noFill/>
        </p:spPr>
        <p:txBody>
          <a:bodyPr wrap="square" rtlCol="0">
            <a:spAutoFit/>
          </a:bodyPr>
          <a:lstStyle/>
          <a:p>
            <a:r>
              <a:rPr lang="fr-FR" b="1" dirty="0">
                <a:latin typeface="Arial" panose="020B0604020202020204" pitchFamily="34" charset="0"/>
                <a:cs typeface="Arial" panose="020B0604020202020204" pitchFamily="34" charset="0"/>
              </a:rPr>
              <a:t>Charte pour le respect des droits d’auteur et de la propriété intellectuelle</a:t>
            </a:r>
          </a:p>
          <a:p>
            <a:endParaRPr lang="fr-FR" dirty="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rPr>
              <a:t>« Citer ses sources devient donc non seulement une règle méthodologique incontournable, mais aussi un devoir, une règle éthique de respect de la personne, une marque d’honnêteté intellectuelle. Emprunter aux autres est rendu possible à deux conditions :</a:t>
            </a:r>
          </a:p>
          <a:p>
            <a:r>
              <a:rPr lang="fr-FR" dirty="0">
                <a:latin typeface="Arial" panose="020B0604020202020204" pitchFamily="34" charset="0"/>
                <a:cs typeface="Arial" panose="020B0604020202020204" pitchFamily="34" charset="0"/>
              </a:rPr>
              <a:t>- mettre la citation ou l’extrait de texte « entre guillemets » ;</a:t>
            </a:r>
          </a:p>
          <a:p>
            <a:pPr marL="285750" indent="-285750">
              <a:buFontTx/>
              <a:buChar char="-"/>
            </a:pPr>
            <a:r>
              <a:rPr lang="fr-FR" dirty="0">
                <a:latin typeface="Arial" panose="020B0604020202020204" pitchFamily="34" charset="0"/>
                <a:cs typeface="Arial" panose="020B0604020202020204" pitchFamily="34" charset="0"/>
              </a:rPr>
              <a:t>donner la source de cette référence de façon précise et normalisée. »</a:t>
            </a:r>
          </a:p>
          <a:p>
            <a:r>
              <a:rPr lang="fr-FR" dirty="0">
                <a:latin typeface="Arial" panose="020B0604020202020204" pitchFamily="34" charset="0"/>
                <a:cs typeface="Arial" panose="020B0604020202020204" pitchFamily="34" charset="0"/>
                <a:hlinkClick r:id="rId3"/>
              </a:rPr>
              <a:t>https://educnet.enpc.fr/course/view.php?id=781</a:t>
            </a:r>
            <a:endParaRPr lang="fr-FR" dirty="0">
              <a:latin typeface="Arial" panose="020B060402020202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73258719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281</TotalTime>
  <Words>508</Words>
  <Application>Microsoft Office PowerPoint</Application>
  <PresentationFormat>Affichage à l'écran (4:3)</PresentationFormat>
  <Paragraphs>77</Paragraphs>
  <Slides>7</Slides>
  <Notes>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7</vt:i4>
      </vt:variant>
    </vt:vector>
  </HeadingPairs>
  <TitlesOfParts>
    <vt:vector size="14" baseType="lpstr">
      <vt:lpstr>Aptos</vt:lpstr>
      <vt:lpstr>Arial</vt:lpstr>
      <vt:lpstr>Calibri</vt:lpstr>
      <vt:lpstr>Calibri Light</vt:lpstr>
      <vt:lpstr>Palatino Linotype</vt:lpstr>
      <vt:lpstr>Wingdings</vt:lpstr>
      <vt:lpstr>Thème Office</vt:lpstr>
      <vt:lpstr>Présentation PowerPoint</vt:lpstr>
      <vt:lpstr>L’équipe</vt:lpstr>
      <vt:lpstr>Objectifs généraux de la section de FLE  et les modules  </vt:lpstr>
      <vt:lpstr>Objectifs généraux de la section de FLE  et les modules</vt:lpstr>
      <vt:lpstr>Test de positionnement</vt:lpstr>
      <vt:lpstr>Dates importantes</vt:lpstr>
      <vt:lpstr>Plagiat</vt:lpstr>
    </vt:vector>
  </TitlesOfParts>
  <Company>Ecole des ponts Paristech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Virginie LAYRAC</dc:creator>
  <cp:lastModifiedBy>Isabelle SALENGROS</cp:lastModifiedBy>
  <cp:revision>46</cp:revision>
  <dcterms:created xsi:type="dcterms:W3CDTF">2021-11-24T13:59:20Z</dcterms:created>
  <dcterms:modified xsi:type="dcterms:W3CDTF">2025-09-09T09:54:16Z</dcterms:modified>
</cp:coreProperties>
</file>